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89" r:id="rId5"/>
    <p:sldId id="290" r:id="rId6"/>
    <p:sldId id="263" r:id="rId7"/>
    <p:sldId id="266" r:id="rId8"/>
    <p:sldId id="270" r:id="rId9"/>
    <p:sldId id="271" r:id="rId10"/>
    <p:sldId id="291" r:id="rId11"/>
    <p:sldId id="275" r:id="rId12"/>
    <p:sldId id="279" r:id="rId13"/>
    <p:sldId id="288" r:id="rId14"/>
    <p:sldId id="280" r:id="rId15"/>
    <p:sldId id="282" r:id="rId16"/>
    <p:sldId id="283" r:id="rId17"/>
    <p:sldId id="284" r:id="rId18"/>
    <p:sldId id="285" r:id="rId19"/>
    <p:sldId id="286" r:id="rId20"/>
    <p:sldId id="287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61"/>
            <p14:sldId id="289"/>
            <p14:sldId id="290"/>
            <p14:sldId id="263"/>
            <p14:sldId id="266"/>
            <p14:sldId id="270"/>
            <p14:sldId id="271"/>
            <p14:sldId id="291"/>
            <p14:sldId id="275"/>
            <p14:sldId id="279"/>
            <p14:sldId id="288"/>
            <p14:sldId id="280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3B"/>
    <a:srgbClr val="EDF2F4"/>
    <a:srgbClr val="5C5B70"/>
    <a:srgbClr val="CF2942"/>
    <a:srgbClr val="E63946"/>
    <a:srgbClr val="C6E3EF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2D4A8-A287-4F49-97DE-AF99D7E333DB}" v="333" dt="2024-06-12T19:32:18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ER JOSÉ DI BENEDETTO VILLELA DE ANDRADE ." userId="39095851-9987-426c-992c-64b07dc30090" providerId="ADAL" clId="{50417D93-40DC-49B1-9F83-16F813091245}"/>
    <pc:docChg chg="undo custSel addSld modSld modSection">
      <pc:chgData name="VAGNER JOSÉ DI BENEDETTO VILLELA DE ANDRADE ." userId="39095851-9987-426c-992c-64b07dc30090" providerId="ADAL" clId="{50417D93-40DC-49B1-9F83-16F813091245}" dt="2024-05-08T23:26:45.753" v="295" actId="1076"/>
      <pc:docMkLst>
        <pc:docMk/>
      </pc:docMkLst>
      <pc:sldChg chg="addSp modSp add mod modAnim">
        <pc:chgData name="VAGNER JOSÉ DI BENEDETTO VILLELA DE ANDRADE ." userId="39095851-9987-426c-992c-64b07dc30090" providerId="ADAL" clId="{50417D93-40DC-49B1-9F83-16F813091245}" dt="2024-05-08T23:26:45.753" v="295" actId="1076"/>
        <pc:sldMkLst>
          <pc:docMk/>
          <pc:sldMk cId="2837470680" sldId="288"/>
        </pc:sldMkLst>
        <pc:spChg chg="mod ord">
          <ac:chgData name="VAGNER JOSÉ DI BENEDETTO VILLELA DE ANDRADE ." userId="39095851-9987-426c-992c-64b07dc30090" providerId="ADAL" clId="{50417D93-40DC-49B1-9F83-16F813091245}" dt="2024-05-08T23:24:21.041" v="38" actId="14100"/>
          <ac:spMkLst>
            <pc:docMk/>
            <pc:sldMk cId="2837470680" sldId="288"/>
            <ac:spMk id="2" creationId="{6E73C384-412E-C240-10DE-97DB56BCCF1C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5:59.576" v="237" actId="20577"/>
          <ac:spMkLst>
            <pc:docMk/>
            <pc:sldMk cId="2837470680" sldId="288"/>
            <ac:spMk id="3" creationId="{46F6607F-568B-91A4-B79F-89864F9D60BD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5:20.314" v="164" actId="20577"/>
          <ac:spMkLst>
            <pc:docMk/>
            <pc:sldMk cId="2837470680" sldId="288"/>
            <ac:spMk id="5" creationId="{86FE45EC-6DFD-B109-A093-17A1133A4370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4:58.712" v="121" actId="14100"/>
          <ac:spMkLst>
            <pc:docMk/>
            <pc:sldMk cId="2837470680" sldId="288"/>
            <ac:spMk id="6" creationId="{DD93B890-E1C1-8C9D-604D-FB07781D0002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6:45.753" v="295" actId="1076"/>
          <ac:spMkLst>
            <pc:docMk/>
            <pc:sldMk cId="2837470680" sldId="288"/>
            <ac:spMk id="7" creationId="{1E547749-77A2-6F5E-B9B6-73A550D7F3D9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3:19.458" v="2" actId="1076"/>
          <ac:spMkLst>
            <pc:docMk/>
            <pc:sldMk cId="2837470680" sldId="288"/>
            <ac:spMk id="10" creationId="{D54E57F3-B9A4-6DE6-7445-479A854293A0}"/>
          </ac:spMkLst>
        </pc:spChg>
      </pc:sldChg>
    </pc:docChg>
  </pc:docChgLst>
  <pc:docChgLst>
    <pc:chgData name="Ketelyn Medina" userId="4342a56e1256850b" providerId="LiveId" clId="{2792D4A8-A287-4F49-97DE-AF99D7E333DB}"/>
    <pc:docChg chg="undo redo custSel addSld delSld modSld modSection">
      <pc:chgData name="Ketelyn Medina" userId="4342a56e1256850b" providerId="LiveId" clId="{2792D4A8-A287-4F49-97DE-AF99D7E333DB}" dt="2024-06-12T19:32:18.271" v="1223" actId="478"/>
      <pc:docMkLst>
        <pc:docMk/>
      </pc:docMkLst>
      <pc:sldChg chg="modSp mod">
        <pc:chgData name="Ketelyn Medina" userId="4342a56e1256850b" providerId="LiveId" clId="{2792D4A8-A287-4F49-97DE-AF99D7E333DB}" dt="2024-06-11T12:34:49.690" v="770" actId="207"/>
        <pc:sldMkLst>
          <pc:docMk/>
          <pc:sldMk cId="3861507405" sldId="258"/>
        </pc:sldMkLst>
        <pc:spChg chg="mod">
          <ac:chgData name="Ketelyn Medina" userId="4342a56e1256850b" providerId="LiveId" clId="{2792D4A8-A287-4F49-97DE-AF99D7E333DB}" dt="2024-06-11T12:34:49.690" v="770" actId="207"/>
          <ac:spMkLst>
            <pc:docMk/>
            <pc:sldMk cId="3861507405" sldId="258"/>
            <ac:spMk id="4" creationId="{58F8000D-B1D7-239F-E17C-0742A702F959}"/>
          </ac:spMkLst>
        </pc:spChg>
        <pc:spChg chg="mod">
          <ac:chgData name="Ketelyn Medina" userId="4342a56e1256850b" providerId="LiveId" clId="{2792D4A8-A287-4F49-97DE-AF99D7E333DB}" dt="2024-06-11T00:08:34.482" v="647" actId="207"/>
          <ac:spMkLst>
            <pc:docMk/>
            <pc:sldMk cId="3861507405" sldId="258"/>
            <ac:spMk id="5" creationId="{B8FB48D5-1796-DFD4-0165-6AC0F09874EF}"/>
          </ac:spMkLst>
        </pc:spChg>
        <pc:spChg chg="mod">
          <ac:chgData name="Ketelyn Medina" userId="4342a56e1256850b" providerId="LiveId" clId="{2792D4A8-A287-4F49-97DE-AF99D7E333DB}" dt="2024-06-11T00:08:13.023" v="646" actId="207"/>
          <ac:spMkLst>
            <pc:docMk/>
            <pc:sldMk cId="3861507405" sldId="258"/>
            <ac:spMk id="6" creationId="{BE6CC7C1-64F6-2C22-1D1B-6E38255E38A3}"/>
          </ac:spMkLst>
        </pc:spChg>
      </pc:sldChg>
      <pc:sldChg chg="modSp mod">
        <pc:chgData name="Ketelyn Medina" userId="4342a56e1256850b" providerId="LiveId" clId="{2792D4A8-A287-4F49-97DE-AF99D7E333DB}" dt="2024-06-11T12:36:46.994" v="778" actId="207"/>
        <pc:sldMkLst>
          <pc:docMk/>
          <pc:sldMk cId="849218039" sldId="259"/>
        </pc:sldMkLst>
        <pc:spChg chg="mod">
          <ac:chgData name="Ketelyn Medina" userId="4342a56e1256850b" providerId="LiveId" clId="{2792D4A8-A287-4F49-97DE-AF99D7E333DB}" dt="2024-06-11T00:09:27.406" v="651" actId="207"/>
          <ac:spMkLst>
            <pc:docMk/>
            <pc:sldMk cId="849218039" sldId="259"/>
            <ac:spMk id="3" creationId="{0715533D-8C5D-AA0D-038A-9A8CE75E0984}"/>
          </ac:spMkLst>
        </pc:spChg>
        <pc:spChg chg="mod">
          <ac:chgData name="Ketelyn Medina" userId="4342a56e1256850b" providerId="LiveId" clId="{2792D4A8-A287-4F49-97DE-AF99D7E333DB}" dt="2024-06-11T12:36:46.994" v="778" actId="207"/>
          <ac:spMkLst>
            <pc:docMk/>
            <pc:sldMk cId="849218039" sldId="259"/>
            <ac:spMk id="4" creationId="{58F8000D-B1D7-239F-E17C-0742A702F959}"/>
          </ac:spMkLst>
        </pc:spChg>
      </pc:sldChg>
      <pc:sldChg chg="modSp mod">
        <pc:chgData name="Ketelyn Medina" userId="4342a56e1256850b" providerId="LiveId" clId="{2792D4A8-A287-4F49-97DE-AF99D7E333DB}" dt="2024-06-10T23:58:01.454" v="631" actId="1037"/>
        <pc:sldMkLst>
          <pc:docMk/>
          <pc:sldMk cId="794604691" sldId="261"/>
        </pc:sldMkLst>
        <pc:spChg chg="mod">
          <ac:chgData name="Ketelyn Medina" userId="4342a56e1256850b" providerId="LiveId" clId="{2792D4A8-A287-4F49-97DE-AF99D7E333DB}" dt="2024-06-10T23:56:31.498" v="611" actId="207"/>
          <ac:spMkLst>
            <pc:docMk/>
            <pc:sldMk cId="794604691" sldId="261"/>
            <ac:spMk id="7" creationId="{890034E1-7353-F5D1-6AC1-A78C6EF85196}"/>
          </ac:spMkLst>
        </pc:spChg>
        <pc:spChg chg="mod">
          <ac:chgData name="Ketelyn Medina" userId="4342a56e1256850b" providerId="LiveId" clId="{2792D4A8-A287-4F49-97DE-AF99D7E333DB}" dt="2024-06-10T23:57:45.305" v="614" actId="12"/>
          <ac:spMkLst>
            <pc:docMk/>
            <pc:sldMk cId="794604691" sldId="261"/>
            <ac:spMk id="8" creationId="{B13FD65F-9991-BDA2-1B6A-07674B682928}"/>
          </ac:spMkLst>
        </pc:spChg>
        <pc:spChg chg="mod">
          <ac:chgData name="Ketelyn Medina" userId="4342a56e1256850b" providerId="LiveId" clId="{2792D4A8-A287-4F49-97DE-AF99D7E333DB}" dt="2024-06-10T23:58:01.454" v="631" actId="1037"/>
          <ac:spMkLst>
            <pc:docMk/>
            <pc:sldMk cId="794604691" sldId="261"/>
            <ac:spMk id="11" creationId="{C6CA56A7-700F-71BD-F2E2-67321B1AD86D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2" creationId="{B0AAAE6B-3FC5-F0D4-1698-804A7AAEF945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3" creationId="{FB636928-0B8A-312D-4985-0049E3481CA1}"/>
          </ac:spMkLst>
        </pc:spChg>
        <pc:spChg chg="mod">
          <ac:chgData name="Ketelyn Medina" userId="4342a56e1256850b" providerId="LiveId" clId="{2792D4A8-A287-4F49-97DE-AF99D7E333DB}" dt="2024-06-10T23:56:49.280" v="612" actId="207"/>
          <ac:spMkLst>
            <pc:docMk/>
            <pc:sldMk cId="794604691" sldId="261"/>
            <ac:spMk id="14" creationId="{B4C70F88-BFF3-D177-CBF0-93BA7488716C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5" creationId="{5CE673CA-137E-8936-FA7A-ACAE1B153C63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6" creationId="{28678650-30CD-EAE6-1A26-4A854B7E5F07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7" creationId="{BBA986E3-9441-2765-E607-5D5D0C91AC4F}"/>
          </ac:spMkLst>
        </pc:spChg>
        <pc:spChg chg="mod">
          <ac:chgData name="Ketelyn Medina" userId="4342a56e1256850b" providerId="LiveId" clId="{2792D4A8-A287-4F49-97DE-AF99D7E333DB}" dt="2024-06-10T22:55:17.525" v="12" actId="1076"/>
          <ac:spMkLst>
            <pc:docMk/>
            <pc:sldMk cId="794604691" sldId="261"/>
            <ac:spMk id="18" creationId="{44B19C0B-EA94-0942-E9BD-08F9C67C974B}"/>
          </ac:spMkLst>
        </pc:spChg>
      </pc:sldChg>
      <pc:sldChg chg="modSp del mod">
        <pc:chgData name="Ketelyn Medina" userId="4342a56e1256850b" providerId="LiveId" clId="{2792D4A8-A287-4F49-97DE-AF99D7E333DB}" dt="2024-06-11T13:08:34.180" v="891" actId="2696"/>
        <pc:sldMkLst>
          <pc:docMk/>
          <pc:sldMk cId="3892922605" sldId="262"/>
        </pc:sldMkLst>
        <pc:grpChg chg="mod">
          <ac:chgData name="Ketelyn Medina" userId="4342a56e1256850b" providerId="LiveId" clId="{2792D4A8-A287-4F49-97DE-AF99D7E333DB}" dt="2024-06-11T00:20:54.980" v="662" actId="1036"/>
          <ac:grpSpMkLst>
            <pc:docMk/>
            <pc:sldMk cId="3892922605" sldId="262"/>
            <ac:grpSpMk id="19" creationId="{916B1B10-E95F-90B1-3083-3783D5268B07}"/>
          </ac:grpSpMkLst>
        </pc:grpChg>
      </pc:sldChg>
      <pc:sldChg chg="setBg">
        <pc:chgData name="Ketelyn Medina" userId="4342a56e1256850b" providerId="LiveId" clId="{2792D4A8-A287-4F49-97DE-AF99D7E333DB}" dt="2024-06-11T00:04:13.274" v="632"/>
        <pc:sldMkLst>
          <pc:docMk/>
          <pc:sldMk cId="483305557" sldId="263"/>
        </pc:sldMkLst>
      </pc:sldChg>
      <pc:sldChg chg="setBg">
        <pc:chgData name="Ketelyn Medina" userId="4342a56e1256850b" providerId="LiveId" clId="{2792D4A8-A287-4F49-97DE-AF99D7E333DB}" dt="2024-06-11T00:04:44.716" v="634"/>
        <pc:sldMkLst>
          <pc:docMk/>
          <pc:sldMk cId="2523620922" sldId="266"/>
        </pc:sldMkLst>
      </pc:sldChg>
      <pc:sldChg chg="addSp delSp modSp mod setBg delAnim modAnim">
        <pc:chgData name="Ketelyn Medina" userId="4342a56e1256850b" providerId="LiveId" clId="{2792D4A8-A287-4F49-97DE-AF99D7E333DB}" dt="2024-06-12T19:29:38.494" v="1198"/>
        <pc:sldMkLst>
          <pc:docMk/>
          <pc:sldMk cId="2509374342" sldId="270"/>
        </pc:sldMkLst>
        <pc:spChg chg="del mod">
          <ac:chgData name="Ketelyn Medina" userId="4342a56e1256850b" providerId="LiveId" clId="{2792D4A8-A287-4F49-97DE-AF99D7E333DB}" dt="2024-06-12T18:12:01.014" v="1034" actId="478"/>
          <ac:spMkLst>
            <pc:docMk/>
            <pc:sldMk cId="2509374342" sldId="270"/>
            <ac:spMk id="19" creationId="{FB1A30E1-3C5A-573E-5D5A-FF9CAF4F0EEC}"/>
          </ac:spMkLst>
        </pc:spChg>
        <pc:spChg chg="del">
          <ac:chgData name="Ketelyn Medina" userId="4342a56e1256850b" providerId="LiveId" clId="{2792D4A8-A287-4F49-97DE-AF99D7E333DB}" dt="2024-06-11T00:23:54.653" v="670" actId="478"/>
          <ac:spMkLst>
            <pc:docMk/>
            <pc:sldMk cId="2509374342" sldId="270"/>
            <ac:spMk id="21" creationId="{58ACCBF5-A481-35BC-4EC5-C1F303685AB5}"/>
          </ac:spMkLst>
        </pc:spChg>
        <pc:spChg chg="del">
          <ac:chgData name="Ketelyn Medina" userId="4342a56e1256850b" providerId="LiveId" clId="{2792D4A8-A287-4F49-97DE-AF99D7E333DB}" dt="2024-06-11T00:23:56.376" v="671" actId="478"/>
          <ac:spMkLst>
            <pc:docMk/>
            <pc:sldMk cId="2509374342" sldId="270"/>
            <ac:spMk id="23" creationId="{D10B4AE9-DE8C-35D3-184A-33C9FED249C7}"/>
          </ac:spMkLst>
        </pc:spChg>
        <pc:spChg chg="del mod">
          <ac:chgData name="Ketelyn Medina" userId="4342a56e1256850b" providerId="LiveId" clId="{2792D4A8-A287-4F49-97DE-AF99D7E333DB}" dt="2024-06-11T00:23:57.863" v="672" actId="478"/>
          <ac:spMkLst>
            <pc:docMk/>
            <pc:sldMk cId="2509374342" sldId="270"/>
            <ac:spMk id="25" creationId="{06045EB2-5652-82C8-AA86-064ADE3EF657}"/>
          </ac:spMkLst>
        </pc:spChg>
        <pc:spChg chg="del">
          <ac:chgData name="Ketelyn Medina" userId="4342a56e1256850b" providerId="LiveId" clId="{2792D4A8-A287-4F49-97DE-AF99D7E333DB}" dt="2024-06-11T00:23:47.600" v="663" actId="478"/>
          <ac:spMkLst>
            <pc:docMk/>
            <pc:sldMk cId="2509374342" sldId="270"/>
            <ac:spMk id="27" creationId="{3AEE6111-7CB8-C4B2-67E7-15DA62A8CD63}"/>
          </ac:spMkLst>
        </pc:spChg>
        <pc:picChg chg="mod">
          <ac:chgData name="Ketelyn Medina" userId="4342a56e1256850b" providerId="LiveId" clId="{2792D4A8-A287-4F49-97DE-AF99D7E333DB}" dt="2024-06-12T19:13:11.305" v="1185" actId="1036"/>
          <ac:picMkLst>
            <pc:docMk/>
            <pc:sldMk cId="2509374342" sldId="270"/>
            <ac:picMk id="18" creationId="{3563F913-7598-D826-7DB1-2A991E86AEAF}"/>
          </ac:picMkLst>
        </pc:picChg>
        <pc:picChg chg="del">
          <ac:chgData name="Ketelyn Medina" userId="4342a56e1256850b" providerId="LiveId" clId="{2792D4A8-A287-4F49-97DE-AF99D7E333DB}" dt="2024-06-11T00:23:52.400" v="668" actId="478"/>
          <ac:picMkLst>
            <pc:docMk/>
            <pc:sldMk cId="2509374342" sldId="270"/>
            <ac:picMk id="20" creationId="{490DC08E-2C0B-8E8E-3C02-FE70034EABBC}"/>
          </ac:picMkLst>
        </pc:picChg>
        <pc:picChg chg="del mod">
          <ac:chgData name="Ketelyn Medina" userId="4342a56e1256850b" providerId="LiveId" clId="{2792D4A8-A287-4F49-97DE-AF99D7E333DB}" dt="2024-06-11T00:23:51.292" v="667" actId="478"/>
          <ac:picMkLst>
            <pc:docMk/>
            <pc:sldMk cId="2509374342" sldId="270"/>
            <ac:picMk id="22" creationId="{6A78E242-473D-F8B7-61FF-160E7A8E2F06}"/>
          </ac:picMkLst>
        </pc:picChg>
        <pc:picChg chg="del">
          <ac:chgData name="Ketelyn Medina" userId="4342a56e1256850b" providerId="LiveId" clId="{2792D4A8-A287-4F49-97DE-AF99D7E333DB}" dt="2024-06-11T00:23:53.438" v="669" actId="478"/>
          <ac:picMkLst>
            <pc:docMk/>
            <pc:sldMk cId="2509374342" sldId="270"/>
            <ac:picMk id="24" creationId="{2554D1B0-1CFE-6C15-7625-E86D0343D1DB}"/>
          </ac:picMkLst>
        </pc:picChg>
        <pc:picChg chg="del">
          <ac:chgData name="Ketelyn Medina" userId="4342a56e1256850b" providerId="LiveId" clId="{2792D4A8-A287-4F49-97DE-AF99D7E333DB}" dt="2024-06-11T00:23:50.307" v="665" actId="478"/>
          <ac:picMkLst>
            <pc:docMk/>
            <pc:sldMk cId="2509374342" sldId="270"/>
            <ac:picMk id="26" creationId="{690AF0FD-A10B-A21C-29B8-D7C841785BE7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0" creationId="{9324C554-A230-402F-EF13-9CEA83BA0B14}"/>
          </ac:picMkLst>
        </pc:picChg>
        <pc:picChg chg="add del">
          <ac:chgData name="Ketelyn Medina" userId="4342a56e1256850b" providerId="LiveId" clId="{2792D4A8-A287-4F49-97DE-AF99D7E333DB}" dt="2024-06-12T18:10:56.944" v="1024" actId="478"/>
          <ac:picMkLst>
            <pc:docMk/>
            <pc:sldMk cId="2509374342" sldId="270"/>
            <ac:picMk id="2052" creationId="{DCF44EDD-4B83-7F76-CC45-0B2F47F85736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4" creationId="{AD474E16-3F62-BEA8-0B4B-F9DC21ABE78C}"/>
          </ac:picMkLst>
        </pc:picChg>
        <pc:picChg chg="add del">
          <ac:chgData name="Ketelyn Medina" userId="4342a56e1256850b" providerId="LiveId" clId="{2792D4A8-A287-4F49-97DE-AF99D7E333DB}" dt="2024-06-12T19:11:43.515" v="1131" actId="478"/>
          <ac:picMkLst>
            <pc:docMk/>
            <pc:sldMk cId="2509374342" sldId="270"/>
            <ac:picMk id="2056" creationId="{0ED1575F-54A1-B79C-E9FB-DB7DA27F3857}"/>
          </ac:picMkLst>
        </pc:picChg>
        <pc:picChg chg="add mod">
          <ac:chgData name="Ketelyn Medina" userId="4342a56e1256850b" providerId="LiveId" clId="{2792D4A8-A287-4F49-97DE-AF99D7E333DB}" dt="2024-06-12T19:13:05.155" v="1147" actId="1076"/>
          <ac:picMkLst>
            <pc:docMk/>
            <pc:sldMk cId="2509374342" sldId="270"/>
            <ac:picMk id="2058" creationId="{10CC30F3-9EDF-3A6E-412C-7A38945211B5}"/>
          </ac:picMkLst>
        </pc:picChg>
      </pc:sldChg>
      <pc:sldChg chg="addSp delSp modSp mod setBg">
        <pc:chgData name="Ketelyn Medina" userId="4342a56e1256850b" providerId="LiveId" clId="{2792D4A8-A287-4F49-97DE-AF99D7E333DB}" dt="2024-06-12T18:47:18.525" v="1123" actId="1076"/>
        <pc:sldMkLst>
          <pc:docMk/>
          <pc:sldMk cId="4220190681" sldId="271"/>
        </pc:sldMkLst>
        <pc:spChg chg="mod">
          <ac:chgData name="Ketelyn Medina" userId="4342a56e1256850b" providerId="LiveId" clId="{2792D4A8-A287-4F49-97DE-AF99D7E333DB}" dt="2024-06-11T00:12:25.608" v="660" actId="207"/>
          <ac:spMkLst>
            <pc:docMk/>
            <pc:sldMk cId="4220190681" sldId="271"/>
            <ac:spMk id="10" creationId="{D54E57F3-B9A4-6DE6-7445-479A854293A0}"/>
          </ac:spMkLst>
        </pc:spChg>
        <pc:picChg chg="del">
          <ac:chgData name="Ketelyn Medina" userId="4342a56e1256850b" providerId="LiveId" clId="{2792D4A8-A287-4F49-97DE-AF99D7E333DB}" dt="2024-06-10T23:45:52.038" v="598" actId="478"/>
          <ac:picMkLst>
            <pc:docMk/>
            <pc:sldMk cId="4220190681" sldId="271"/>
            <ac:picMk id="3" creationId="{BB1A47EE-E9A0-C299-141C-A63E9EB064ED}"/>
          </ac:picMkLst>
        </pc:picChg>
        <pc:picChg chg="del">
          <ac:chgData name="Ketelyn Medina" userId="4342a56e1256850b" providerId="LiveId" clId="{2792D4A8-A287-4F49-97DE-AF99D7E333DB}" dt="2024-06-10T23:45:54.733" v="599" actId="478"/>
          <ac:picMkLst>
            <pc:docMk/>
            <pc:sldMk cId="4220190681" sldId="271"/>
            <ac:picMk id="5" creationId="{3CBC838A-222C-9698-6FCE-C4B6492D1DBC}"/>
          </ac:picMkLst>
        </pc:picChg>
        <pc:picChg chg="add del mod modCrop">
          <ac:chgData name="Ketelyn Medina" userId="4342a56e1256850b" providerId="LiveId" clId="{2792D4A8-A287-4F49-97DE-AF99D7E333DB}" dt="2024-06-12T18:45:53.880" v="1106" actId="478"/>
          <ac:picMkLst>
            <pc:docMk/>
            <pc:sldMk cId="4220190681" sldId="271"/>
            <ac:picMk id="5" creationId="{807D9407-1B93-8A33-573F-5D732DE78F88}"/>
          </ac:picMkLst>
        </pc:picChg>
        <pc:picChg chg="add del mod">
          <ac:chgData name="Ketelyn Medina" userId="4342a56e1256850b" providerId="LiveId" clId="{2792D4A8-A287-4F49-97DE-AF99D7E333DB}" dt="2024-06-10T23:46:41.766" v="606" actId="478"/>
          <ac:picMkLst>
            <pc:docMk/>
            <pc:sldMk cId="4220190681" sldId="271"/>
            <ac:picMk id="8" creationId="{0527081D-DA41-2084-CA1A-EA804B75241F}"/>
          </ac:picMkLst>
        </pc:picChg>
        <pc:picChg chg="add mod modCrop">
          <ac:chgData name="Ketelyn Medina" userId="4342a56e1256850b" providerId="LiveId" clId="{2792D4A8-A287-4F49-97DE-AF99D7E333DB}" dt="2024-06-12T18:47:18.525" v="1123" actId="1076"/>
          <ac:picMkLst>
            <pc:docMk/>
            <pc:sldMk cId="4220190681" sldId="271"/>
            <ac:picMk id="8" creationId="{7541850B-EAE7-127D-543B-56019616166D}"/>
          </ac:picMkLst>
        </pc:picChg>
      </pc:sldChg>
      <pc:sldChg chg="modSp del mod setBg">
        <pc:chgData name="Ketelyn Medina" userId="4342a56e1256850b" providerId="LiveId" clId="{2792D4A8-A287-4F49-97DE-AF99D7E333DB}" dt="2024-06-12T19:30:09.725" v="1199" actId="2696"/>
        <pc:sldMkLst>
          <pc:docMk/>
          <pc:sldMk cId="2488406587" sldId="273"/>
        </pc:sldMkLst>
        <pc:spChg chg="mod">
          <ac:chgData name="Ketelyn Medina" userId="4342a56e1256850b" providerId="LiveId" clId="{2792D4A8-A287-4F49-97DE-AF99D7E333DB}" dt="2024-06-11T00:07:27.184" v="643" actId="207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1T00:06:49.043" v="641" actId="207"/>
          <ac:spMkLst>
            <pc:docMk/>
            <pc:sldMk cId="2488406587" sldId="273"/>
            <ac:spMk id="10" creationId="{D54E57F3-B9A4-6DE6-7445-479A854293A0}"/>
          </ac:spMkLst>
        </pc:spChg>
      </pc:sldChg>
      <pc:sldChg chg="addSp delSp modSp del mod setBg">
        <pc:chgData name="Ketelyn Medina" userId="4342a56e1256850b" providerId="LiveId" clId="{2792D4A8-A287-4F49-97DE-AF99D7E333DB}" dt="2024-06-12T19:30:13.285" v="1200" actId="2696"/>
        <pc:sldMkLst>
          <pc:docMk/>
          <pc:sldMk cId="3171059994" sldId="274"/>
        </pc:sldMkLst>
        <pc:spChg chg="mod">
          <ac:chgData name="Ketelyn Medina" userId="4342a56e1256850b" providerId="LiveId" clId="{2792D4A8-A287-4F49-97DE-AF99D7E333DB}" dt="2024-06-10T23:01:01.970" v="89" actId="14100"/>
          <ac:spMkLst>
            <pc:docMk/>
            <pc:sldMk cId="3171059994" sldId="274"/>
            <ac:spMk id="2" creationId="{6E73C384-412E-C240-10DE-97DB56BCCF1C}"/>
          </ac:spMkLst>
        </pc:spChg>
        <pc:spChg chg="add del">
          <ac:chgData name="Ketelyn Medina" userId="4342a56e1256850b" providerId="LiveId" clId="{2792D4A8-A287-4F49-97DE-AF99D7E333DB}" dt="2024-06-10T23:00:24.507" v="64" actId="478"/>
          <ac:spMkLst>
            <pc:docMk/>
            <pc:sldMk cId="3171059994" sldId="274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1:53.235" v="658" actId="207"/>
          <ac:spMkLst>
            <pc:docMk/>
            <pc:sldMk cId="3171059994" sldId="274"/>
            <ac:spMk id="10" creationId="{D54E57F3-B9A4-6DE6-7445-479A854293A0}"/>
          </ac:spMkLst>
        </pc:spChg>
        <pc:grpChg chg="del">
          <ac:chgData name="Ketelyn Medina" userId="4342a56e1256850b" providerId="LiveId" clId="{2792D4A8-A287-4F49-97DE-AF99D7E333DB}" dt="2024-06-10T23:00:31.363" v="68" actId="478"/>
          <ac:grpSpMkLst>
            <pc:docMk/>
            <pc:sldMk cId="3171059994" sldId="274"/>
            <ac:grpSpMk id="12" creationId="{40EFCEF6-4ACA-21DA-B42F-D172564F039C}"/>
          </ac:grpSpMkLst>
        </pc:grpChg>
        <pc:grpChg chg="del">
          <ac:chgData name="Ketelyn Medina" userId="4342a56e1256850b" providerId="LiveId" clId="{2792D4A8-A287-4F49-97DE-AF99D7E333DB}" dt="2024-06-10T23:00:32.173" v="69" actId="478"/>
          <ac:grpSpMkLst>
            <pc:docMk/>
            <pc:sldMk cId="3171059994" sldId="274"/>
            <ac:grpSpMk id="16" creationId="{94518133-D7FA-879B-C09A-FE61AC463B93}"/>
          </ac:grpSpMkLst>
        </pc:grpChg>
        <pc:grpChg chg="del">
          <ac:chgData name="Ketelyn Medina" userId="4342a56e1256850b" providerId="LiveId" clId="{2792D4A8-A287-4F49-97DE-AF99D7E333DB}" dt="2024-06-10T23:00:12.848" v="61" actId="478"/>
          <ac:grpSpMkLst>
            <pc:docMk/>
            <pc:sldMk cId="3171059994" sldId="274"/>
            <ac:grpSpMk id="30" creationId="{DD5B2CBA-D96E-3C66-E6E7-414A8BF450D8}"/>
          </ac:grpSpMkLst>
        </pc:grpChg>
        <pc:graphicFrameChg chg="del modGraphic">
          <ac:chgData name="Ketelyn Medina" userId="4342a56e1256850b" providerId="LiveId" clId="{2792D4A8-A287-4F49-97DE-AF99D7E333DB}" dt="2024-06-10T23:00:05.066" v="56" actId="478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del modGraphic">
          <ac:chgData name="Ketelyn Medina" userId="4342a56e1256850b" providerId="LiveId" clId="{2792D4A8-A287-4F49-97DE-AF99D7E333DB}" dt="2024-06-10T23:00:07.353" v="58" actId="478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2792D4A8-A287-4F49-97DE-AF99D7E333DB}" dt="2024-06-10T23:00:06.127" v="57" actId="478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del">
          <ac:chgData name="Ketelyn Medina" userId="4342a56e1256850b" providerId="LiveId" clId="{2792D4A8-A287-4F49-97DE-AF99D7E333DB}" dt="2024-06-10T23:00:27.398" v="65" actId="478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2792D4A8-A287-4F49-97DE-AF99D7E333DB}" dt="2024-06-10T23:00:30.673" v="67" actId="478"/>
          <ac:cxnSpMkLst>
            <pc:docMk/>
            <pc:sldMk cId="3171059994" sldId="274"/>
            <ac:cxnSpMk id="20" creationId="{E1BD641C-D617-86E5-C879-424B7D7026E7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1" creationId="{B173D4E6-97D3-8759-1EC8-FFBCF812CCFC}"/>
          </ac:cxnSpMkLst>
        </pc:cxnChg>
        <pc:cxnChg chg="del">
          <ac:chgData name="Ketelyn Medina" userId="4342a56e1256850b" providerId="LiveId" clId="{2792D4A8-A287-4F49-97DE-AF99D7E333DB}" dt="2024-06-10T23:00:13.822" v="62" actId="478"/>
          <ac:cxnSpMkLst>
            <pc:docMk/>
            <pc:sldMk cId="3171059994" sldId="274"/>
            <ac:cxnSpMk id="22" creationId="{49B6876A-CBDB-643F-BD5F-269A14A770EB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3" creationId="{0EE0B15D-63CA-965B-6695-CF604B01CEEF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4" creationId="{0EFC0346-8589-0982-1410-4F86285BB5A9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5" creationId="{2DA84BF4-BD37-78F2-D5A8-279244590058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6" creationId="{B169C3CE-BD0E-D63B-213B-D6CE37CA25AF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7" creationId="{91E2A746-0D3C-EDD8-ACE5-0A7B3C41FDE7}"/>
          </ac:cxnSpMkLst>
        </pc:cxnChg>
        <pc:cxnChg chg="del">
          <ac:chgData name="Ketelyn Medina" userId="4342a56e1256850b" providerId="LiveId" clId="{2792D4A8-A287-4F49-97DE-AF99D7E333DB}" dt="2024-06-10T23:00:29.745" v="66" actId="478"/>
          <ac:cxnSpMkLst>
            <pc:docMk/>
            <pc:sldMk cId="3171059994" sldId="274"/>
            <ac:cxnSpMk id="28" creationId="{D0E09E50-3036-4D48-97CE-8973083F0B81}"/>
          </ac:cxnSpMkLst>
        </pc:cxnChg>
        <pc:cxnChg chg="add del">
          <ac:chgData name="Ketelyn Medina" userId="4342a56e1256850b" providerId="LiveId" clId="{2792D4A8-A287-4F49-97DE-AF99D7E333DB}" dt="2024-06-10T23:00:27.398" v="65" actId="478"/>
          <ac:cxnSpMkLst>
            <pc:docMk/>
            <pc:sldMk cId="3171059994" sldId="274"/>
            <ac:cxnSpMk id="29" creationId="{0141F507-021B-8CB9-EF09-47353BE4D203}"/>
          </ac:cxnSpMkLst>
        </pc:cxnChg>
      </pc:sldChg>
      <pc:sldChg chg="addSp delSp modSp mod setBg">
        <pc:chgData name="Ketelyn Medina" userId="4342a56e1256850b" providerId="LiveId" clId="{2792D4A8-A287-4F49-97DE-AF99D7E333DB}" dt="2024-06-12T19:30:59.637" v="1202" actId="478"/>
        <pc:sldMkLst>
          <pc:docMk/>
          <pc:sldMk cId="1434593457" sldId="275"/>
        </pc:sldMkLst>
        <pc:spChg chg="mod">
          <ac:chgData name="Ketelyn Medina" userId="4342a56e1256850b" providerId="LiveId" clId="{2792D4A8-A287-4F49-97DE-AF99D7E333DB}" dt="2024-06-11T00:11:33.387" v="656" actId="207"/>
          <ac:spMkLst>
            <pc:docMk/>
            <pc:sldMk cId="1434593457" sldId="275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2T19:14:27.603" v="1191" actId="1076"/>
          <ac:spMkLst>
            <pc:docMk/>
            <pc:sldMk cId="1434593457" sldId="275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1:16.470" v="655" actId="207"/>
          <ac:spMkLst>
            <pc:docMk/>
            <pc:sldMk cId="1434593457" sldId="275"/>
            <ac:spMk id="10" creationId="{D54E57F3-B9A4-6DE6-7445-479A854293A0}"/>
          </ac:spMkLst>
        </pc:spChg>
        <pc:picChg chg="add del mod">
          <ac:chgData name="Ketelyn Medina" userId="4342a56e1256850b" providerId="LiveId" clId="{2792D4A8-A287-4F49-97DE-AF99D7E333DB}" dt="2024-06-12T19:30:59.637" v="1202" actId="478"/>
          <ac:picMkLst>
            <pc:docMk/>
            <pc:sldMk cId="1434593457" sldId="275"/>
            <ac:picMk id="3" creationId="{9B14A44F-26A3-9384-0802-915ACD3AA092}"/>
          </ac:picMkLst>
        </pc:picChg>
      </pc:sldChg>
      <pc:sldChg chg="addSp delSp modSp mod setBg">
        <pc:chgData name="Ketelyn Medina" userId="4342a56e1256850b" providerId="LiveId" clId="{2792D4A8-A287-4F49-97DE-AF99D7E333DB}" dt="2024-06-12T19:31:04.844" v="1203" actId="478"/>
        <pc:sldMkLst>
          <pc:docMk/>
          <pc:sldMk cId="2484357057" sldId="276"/>
        </pc:sldMkLst>
        <pc:spChg chg="mod">
          <ac:chgData name="Ketelyn Medina" userId="4342a56e1256850b" providerId="LiveId" clId="{2792D4A8-A287-4F49-97DE-AF99D7E333DB}" dt="2024-06-10T23:01:36.110" v="119" actId="14100"/>
          <ac:spMkLst>
            <pc:docMk/>
            <pc:sldMk cId="2484357057" sldId="276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2T18:49:02.815" v="1128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1T00:10:59.994" v="652" actId="207"/>
          <ac:spMkLst>
            <pc:docMk/>
            <pc:sldMk cId="2484357057" sldId="276"/>
            <ac:spMk id="10" creationId="{D54E57F3-B9A4-6DE6-7445-479A854293A0}"/>
          </ac:spMkLst>
        </pc:spChg>
        <pc:grpChg chg="del">
          <ac:chgData name="Ketelyn Medina" userId="4342a56e1256850b" providerId="LiveId" clId="{2792D4A8-A287-4F49-97DE-AF99D7E333DB}" dt="2024-06-10T23:01:39.663" v="120" actId="478"/>
          <ac:grpSpMkLst>
            <pc:docMk/>
            <pc:sldMk cId="2484357057" sldId="276"/>
            <ac:grpSpMk id="3" creationId="{A2DE08AF-326A-C7BE-813B-BA84428C554E}"/>
          </ac:grpSpMkLst>
        </pc:grpChg>
        <pc:picChg chg="add del mod">
          <ac:chgData name="Ketelyn Medina" userId="4342a56e1256850b" providerId="LiveId" clId="{2792D4A8-A287-4F49-97DE-AF99D7E333DB}" dt="2024-06-12T19:31:04.844" v="1203" actId="478"/>
          <ac:picMkLst>
            <pc:docMk/>
            <pc:sldMk cId="2484357057" sldId="276"/>
            <ac:picMk id="7" creationId="{12A14973-7827-8509-5DDA-061A2EF4FDF7}"/>
          </ac:picMkLst>
        </pc:picChg>
      </pc:sldChg>
      <pc:sldChg chg="del">
        <pc:chgData name="Ketelyn Medina" userId="4342a56e1256850b" providerId="LiveId" clId="{2792D4A8-A287-4F49-97DE-AF99D7E333DB}" dt="2024-06-12T19:10:36.034" v="1129" actId="47"/>
        <pc:sldMkLst>
          <pc:docMk/>
          <pc:sldMk cId="279557264" sldId="277"/>
        </pc:sldMkLst>
      </pc:sldChg>
      <pc:sldChg chg="addSp delSp modSp mod modAnim">
        <pc:chgData name="Ketelyn Medina" userId="4342a56e1256850b" providerId="LiveId" clId="{2792D4A8-A287-4F49-97DE-AF99D7E333DB}" dt="2024-06-10T23:23:50.249" v="597"/>
        <pc:sldMkLst>
          <pc:docMk/>
          <pc:sldMk cId="2837470680" sldId="288"/>
        </pc:sldMkLst>
        <pc:spChg chg="mod">
          <ac:chgData name="Ketelyn Medina" userId="4342a56e1256850b" providerId="LiveId" clId="{2792D4A8-A287-4F49-97DE-AF99D7E333DB}" dt="2024-06-10T23:22:37.730" v="591" actId="14100"/>
          <ac:spMkLst>
            <pc:docMk/>
            <pc:sldMk cId="2837470680" sldId="288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3" creationId="{46F6607F-568B-91A4-B79F-89864F9D60BD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5" creationId="{86FE45EC-6DFD-B109-A093-17A1133A4370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6" creationId="{DD93B890-E1C1-8C9D-604D-FB07781D0002}"/>
          </ac:spMkLst>
        </pc:spChg>
        <pc:spChg chg="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7" creationId="{1E547749-77A2-6F5E-B9B6-73A550D7F3D9}"/>
          </ac:spMkLst>
        </pc:spChg>
        <pc:spChg chg="add 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9" creationId="{0ACBFE22-14E4-6A13-FE6D-7340273A45C4}"/>
          </ac:spMkLst>
        </pc:spChg>
        <pc:spChg chg="mod">
          <ac:chgData name="Ketelyn Medina" userId="4342a56e1256850b" providerId="LiveId" clId="{2792D4A8-A287-4F49-97DE-AF99D7E333DB}" dt="2024-06-10T23:22:33.359" v="590" actId="14100"/>
          <ac:spMkLst>
            <pc:docMk/>
            <pc:sldMk cId="2837470680" sldId="288"/>
            <ac:spMk id="10" creationId="{D54E57F3-B9A4-6DE6-7445-479A854293A0}"/>
          </ac:spMkLst>
        </pc:spChg>
        <pc:spChg chg="add mod">
          <ac:chgData name="Ketelyn Medina" userId="4342a56e1256850b" providerId="LiveId" clId="{2792D4A8-A287-4F49-97DE-AF99D7E333DB}" dt="2024-06-10T23:22:25.619" v="589" actId="1035"/>
          <ac:spMkLst>
            <pc:docMk/>
            <pc:sldMk cId="2837470680" sldId="288"/>
            <ac:spMk id="12" creationId="{FDC66468-E9E2-853C-0ADE-07267D92628F}"/>
          </ac:spMkLst>
        </pc:spChg>
        <pc:spChg chg="mod">
          <ac:chgData name="Ketelyn Medina" userId="4342a56e1256850b" providerId="LiveId" clId="{2792D4A8-A287-4F49-97DE-AF99D7E333DB}" dt="2024-06-10T23:21:45.778" v="477" actId="1076"/>
          <ac:spMkLst>
            <pc:docMk/>
            <pc:sldMk cId="2837470680" sldId="288"/>
            <ac:spMk id="17" creationId="{107EB484-A1F5-075E-F539-1B494BDE4977}"/>
          </ac:spMkLst>
        </pc:spChg>
        <pc:picChg chg="add del mod">
          <ac:chgData name="Ketelyn Medina" userId="4342a56e1256850b" providerId="LiveId" clId="{2792D4A8-A287-4F49-97DE-AF99D7E333DB}" dt="2024-06-10T23:10:17.358" v="314" actId="478"/>
          <ac:picMkLst>
            <pc:docMk/>
            <pc:sldMk cId="2837470680" sldId="288"/>
            <ac:picMk id="8" creationId="{557BAE06-1794-A484-B6C7-CA3A84446E67}"/>
          </ac:picMkLst>
        </pc:picChg>
      </pc:sldChg>
      <pc:sldChg chg="addSp delSp modSp add mod modAnim">
        <pc:chgData name="Ketelyn Medina" userId="4342a56e1256850b" providerId="LiveId" clId="{2792D4A8-A287-4F49-97DE-AF99D7E333DB}" dt="2024-06-12T18:07:41.261" v="972" actId="1076"/>
        <pc:sldMkLst>
          <pc:docMk/>
          <pc:sldMk cId="1099321690" sldId="289"/>
        </pc:sldMkLst>
        <pc:spChg chg="mod">
          <ac:chgData name="Ketelyn Medina" userId="4342a56e1256850b" providerId="LiveId" clId="{2792D4A8-A287-4F49-97DE-AF99D7E333DB}" dt="2024-06-12T18:07:10.787" v="946" actId="1035"/>
          <ac:spMkLst>
            <pc:docMk/>
            <pc:sldMk cId="1099321690" sldId="289"/>
            <ac:spMk id="2" creationId="{6E73C384-412E-C240-10DE-97DB56BCCF1C}"/>
          </ac:spMkLst>
        </pc:spChg>
        <pc:spChg chg="add del mod">
          <ac:chgData name="Ketelyn Medina" userId="4342a56e1256850b" providerId="LiveId" clId="{2792D4A8-A287-4F49-97DE-AF99D7E333DB}" dt="2024-06-12T18:05:18.451" v="905" actId="1076"/>
          <ac:spMkLst>
            <pc:docMk/>
            <pc:sldMk cId="1099321690" sldId="289"/>
            <ac:spMk id="6" creationId="{BE6CC7C1-64F6-2C22-1D1B-6E38255E38A3}"/>
          </ac:spMkLst>
        </pc:spChg>
        <pc:spChg chg="mod">
          <ac:chgData name="Ketelyn Medina" userId="4342a56e1256850b" providerId="LiveId" clId="{2792D4A8-A287-4F49-97DE-AF99D7E333DB}" dt="2024-06-10T22:55:53.837" v="18" actId="1076"/>
          <ac:spMkLst>
            <pc:docMk/>
            <pc:sldMk cId="1099321690" sldId="289"/>
            <ac:spMk id="7" creationId="{890034E1-7353-F5D1-6AC1-A78C6EF85196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8" creationId="{B13FD65F-9991-BDA2-1B6A-07674B682928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1" creationId="{C6CA56A7-700F-71BD-F2E2-67321B1AD86D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2" creationId="{B0AAAE6B-3FC5-F0D4-1698-804A7AAEF945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3" creationId="{FB636928-0B8A-312D-4985-0049E3481CA1}"/>
          </ac:spMkLst>
        </pc:spChg>
        <pc:spChg chg="mod">
          <ac:chgData name="Ketelyn Medina" userId="4342a56e1256850b" providerId="LiveId" clId="{2792D4A8-A287-4F49-97DE-AF99D7E333DB}" dt="2024-06-10T22:55:53.837" v="18" actId="1076"/>
          <ac:spMkLst>
            <pc:docMk/>
            <pc:sldMk cId="1099321690" sldId="289"/>
            <ac:spMk id="14" creationId="{B4C70F88-BFF3-D177-CBF0-93BA7488716C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5" creationId="{5CE673CA-137E-8936-FA7A-ACAE1B153C63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6" creationId="{28678650-30CD-EAE6-1A26-4A854B7E5F07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7" creationId="{BBA986E3-9441-2765-E607-5D5D0C91AC4F}"/>
          </ac:spMkLst>
        </pc:spChg>
        <pc:spChg chg="mod">
          <ac:chgData name="Ketelyn Medina" userId="4342a56e1256850b" providerId="LiveId" clId="{2792D4A8-A287-4F49-97DE-AF99D7E333DB}" dt="2024-06-10T22:55:47.288" v="17" actId="1076"/>
          <ac:spMkLst>
            <pc:docMk/>
            <pc:sldMk cId="1099321690" sldId="289"/>
            <ac:spMk id="18" creationId="{44B19C0B-EA94-0942-E9BD-08F9C67C974B}"/>
          </ac:spMkLst>
        </pc:spChg>
        <pc:picChg chg="add del mod">
          <ac:chgData name="Ketelyn Medina" userId="4342a56e1256850b" providerId="LiveId" clId="{2792D4A8-A287-4F49-97DE-AF99D7E333DB}" dt="2024-06-12T18:04:56.436" v="898" actId="478"/>
          <ac:picMkLst>
            <pc:docMk/>
            <pc:sldMk cId="1099321690" sldId="289"/>
            <ac:picMk id="9" creationId="{F64C82D2-0E3B-ACCD-CE69-253F90FCE0E7}"/>
          </ac:picMkLst>
        </pc:picChg>
        <pc:picChg chg="add mod modCrop">
          <ac:chgData name="Ketelyn Medina" userId="4342a56e1256850b" providerId="LiveId" clId="{2792D4A8-A287-4F49-97DE-AF99D7E333DB}" dt="2024-06-12T18:07:41.261" v="972" actId="1076"/>
          <ac:picMkLst>
            <pc:docMk/>
            <pc:sldMk cId="1099321690" sldId="289"/>
            <ac:picMk id="19" creationId="{E3210707-0FE8-5CDA-8846-39558FB2BF8C}"/>
          </ac:picMkLst>
        </pc:picChg>
        <pc:picChg chg="add del mod">
          <ac:chgData name="Ketelyn Medina" userId="4342a56e1256850b" providerId="LiveId" clId="{2792D4A8-A287-4F49-97DE-AF99D7E333DB}" dt="2024-06-12T18:05:18.451" v="905" actId="1076"/>
          <ac:picMkLst>
            <pc:docMk/>
            <pc:sldMk cId="1099321690" sldId="289"/>
            <ac:picMk id="1026" creationId="{2ED233D9-8C83-C1C7-4477-D41687026B91}"/>
          </ac:picMkLst>
        </pc:picChg>
      </pc:sldChg>
      <pc:sldChg chg="add del">
        <pc:chgData name="Ketelyn Medina" userId="4342a56e1256850b" providerId="LiveId" clId="{2792D4A8-A287-4F49-97DE-AF99D7E333DB}" dt="2024-06-10T22:56:47.022" v="39" actId="2890"/>
        <pc:sldMkLst>
          <pc:docMk/>
          <pc:sldMk cId="2181958385" sldId="290"/>
        </pc:sldMkLst>
      </pc:sldChg>
      <pc:sldChg chg="addSp delSp modSp add mod">
        <pc:chgData name="Ketelyn Medina" userId="4342a56e1256850b" providerId="LiveId" clId="{2792D4A8-A287-4F49-97DE-AF99D7E333DB}" dt="2024-06-11T13:08:02.104" v="890" actId="1038"/>
        <pc:sldMkLst>
          <pc:docMk/>
          <pc:sldMk cId="2491760842" sldId="290"/>
        </pc:sldMkLst>
        <pc:spChg chg="mod">
          <ac:chgData name="Ketelyn Medina" userId="4342a56e1256850b" providerId="LiveId" clId="{2792D4A8-A287-4F49-97DE-AF99D7E333DB}" dt="2024-06-11T12:46:55.149" v="820" actId="1076"/>
          <ac:spMkLst>
            <pc:docMk/>
            <pc:sldMk cId="2491760842" sldId="290"/>
            <ac:spMk id="2" creationId="{6E73C384-412E-C240-10DE-97DB56BCCF1C}"/>
          </ac:spMkLst>
        </pc:spChg>
        <pc:spChg chg="mod">
          <ac:chgData name="Ketelyn Medina" userId="4342a56e1256850b" providerId="LiveId" clId="{2792D4A8-A287-4F49-97DE-AF99D7E333DB}" dt="2024-06-11T13:06:15.734" v="854" actId="1076"/>
          <ac:spMkLst>
            <pc:docMk/>
            <pc:sldMk cId="2491760842" sldId="290"/>
            <ac:spMk id="6" creationId="{BE6CC7C1-64F6-2C22-1D1B-6E38255E38A3}"/>
          </ac:spMkLst>
        </pc:spChg>
        <pc:spChg chg="add del mod">
          <ac:chgData name="Ketelyn Medina" userId="4342a56e1256850b" providerId="LiveId" clId="{2792D4A8-A287-4F49-97DE-AF99D7E333DB}" dt="2024-06-11T13:07:20.861" v="855" actId="478"/>
          <ac:spMkLst>
            <pc:docMk/>
            <pc:sldMk cId="2491760842" sldId="290"/>
            <ac:spMk id="9" creationId="{89A5ED97-2F93-138B-6C85-FD01554D1891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0" creationId="{F12C0E1E-0CE6-A655-B441-242BDD54AE5E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1" creationId="{64B9C6F0-A101-9996-3959-4ACE9959787D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2" creationId="{700A9ADA-3509-B2F1-52C2-74492252A022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3" creationId="{FF8B0F14-6182-9A22-8B49-57EB8DD5ADD2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4" creationId="{D24A51A4-8473-3EA0-83DB-65327E0776BB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5" creationId="{44123F47-9D41-4A5C-CCA4-EEE4A723361E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7" creationId="{3F7D65AE-C168-9E96-FC84-909BC8CCDAB1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28" creationId="{F12954CE-0939-340D-6C19-3152792DB12E}"/>
          </ac:spMkLst>
        </pc:spChg>
        <pc:spChg chg="mod">
          <ac:chgData name="Ketelyn Medina" userId="4342a56e1256850b" providerId="LiveId" clId="{2792D4A8-A287-4F49-97DE-AF99D7E333DB}" dt="2024-06-11T13:05:48.424" v="844" actId="1036"/>
          <ac:spMkLst>
            <pc:docMk/>
            <pc:sldMk cId="2491760842" sldId="290"/>
            <ac:spMk id="29" creationId="{377F348E-D15E-56D2-EA62-092CF2CBB54B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30" creationId="{3FC8A81B-682B-DCE3-D932-CF0C3048894A}"/>
          </ac:spMkLst>
        </pc:spChg>
        <pc:spChg chg="mod">
          <ac:chgData name="Ketelyn Medina" userId="4342a56e1256850b" providerId="LiveId" clId="{2792D4A8-A287-4F49-97DE-AF99D7E333DB}" dt="2024-06-11T13:05:56.929" v="851" actId="1036"/>
          <ac:spMkLst>
            <pc:docMk/>
            <pc:sldMk cId="2491760842" sldId="290"/>
            <ac:spMk id="31" creationId="{593E82DB-4F3D-379F-BB91-274F5EBA945C}"/>
          </ac:spMkLst>
        </pc:spChg>
        <pc:spChg chg="mod">
          <ac:chgData name="Ketelyn Medina" userId="4342a56e1256850b" providerId="LiveId" clId="{2792D4A8-A287-4F49-97DE-AF99D7E333DB}" dt="2024-06-11T12:47:43.119" v="821"/>
          <ac:spMkLst>
            <pc:docMk/>
            <pc:sldMk cId="2491760842" sldId="290"/>
            <ac:spMk id="32" creationId="{F25132DA-0C1C-4E71-7D62-CE15524F42E7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3" creationId="{69B9F3DF-B241-4CCE-7F98-5D5FF867513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4" creationId="{8080C959-744A-49FB-44E9-886C81C2FAE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5" creationId="{089CBD70-3D8E-1D81-37F8-33E362C32597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6" creationId="{C26D4E77-62A3-56CA-C474-B7C6BFF6EEB8}"/>
          </ac:spMkLst>
        </pc:spChg>
        <pc:spChg chg="add mod">
          <ac:chgData name="Ketelyn Medina" userId="4342a56e1256850b" providerId="LiveId" clId="{2792D4A8-A287-4F49-97DE-AF99D7E333DB}" dt="2024-06-11T13:08:02.104" v="890" actId="1038"/>
          <ac:spMkLst>
            <pc:docMk/>
            <pc:sldMk cId="2491760842" sldId="290"/>
            <ac:spMk id="37" creationId="{03DD9438-5F09-502C-8008-FA6AF28D2FBA}"/>
          </ac:spMkLst>
        </pc:spChg>
        <pc:spChg chg="add mod">
          <ac:chgData name="Ketelyn Medina" userId="4342a56e1256850b" providerId="LiveId" clId="{2792D4A8-A287-4F49-97DE-AF99D7E333DB}" dt="2024-06-11T13:07:50.084" v="870" actId="1038"/>
          <ac:spMkLst>
            <pc:docMk/>
            <pc:sldMk cId="2491760842" sldId="290"/>
            <ac:spMk id="38" creationId="{01BF4932-32E6-8F4D-1E70-2BBD380F579D}"/>
          </ac:spMkLst>
        </pc:spChg>
        <pc:grpChg chg="add 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5" creationId="{DFC0FAFE-70E3-34F7-C770-875E014F6C67}"/>
          </ac:grpSpMkLst>
        </pc:grpChg>
        <pc:grpChg chg="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10" creationId="{00CE84FF-F20D-BE14-88FD-88A03D27DE68}"/>
          </ac:grpSpMkLst>
        </pc:grpChg>
        <pc:grpChg chg="mod">
          <ac:chgData name="Ketelyn Medina" userId="4342a56e1256850b" providerId="LiveId" clId="{2792D4A8-A287-4F49-97DE-AF99D7E333DB}" dt="2024-06-11T12:47:43.119" v="821"/>
          <ac:grpSpMkLst>
            <pc:docMk/>
            <pc:sldMk cId="2491760842" sldId="290"/>
            <ac:grpSpMk id="19" creationId="{8493520A-8F36-942D-8FB4-4C72CB1AC7EA}"/>
          </ac:grpSpMkLst>
        </pc:grpChg>
        <pc:grpChg chg="add mod">
          <ac:chgData name="Ketelyn Medina" userId="4342a56e1256850b" providerId="LiveId" clId="{2792D4A8-A287-4F49-97DE-AF99D7E333DB}" dt="2024-06-11T13:06:15.734" v="854" actId="1076"/>
          <ac:grpSpMkLst>
            <pc:docMk/>
            <pc:sldMk cId="2491760842" sldId="290"/>
            <ac:grpSpMk id="26" creationId="{DE4D3BE6-E8FD-D7F6-1112-78F84BDCE74A}"/>
          </ac:grpSpMkLst>
        </pc:grpChg>
      </pc:sldChg>
      <pc:sldChg chg="add del">
        <pc:chgData name="Ketelyn Medina" userId="4342a56e1256850b" providerId="LiveId" clId="{2792D4A8-A287-4F49-97DE-AF99D7E333DB}" dt="2024-06-12T18:30:09.282" v="1043" actId="47"/>
        <pc:sldMkLst>
          <pc:docMk/>
          <pc:sldMk cId="3319648013" sldId="291"/>
        </pc:sldMkLst>
      </pc:sldChg>
      <pc:sldChg chg="addSp delSp modSp add mod modTransition">
        <pc:chgData name="Ketelyn Medina" userId="4342a56e1256850b" providerId="LiveId" clId="{2792D4A8-A287-4F49-97DE-AF99D7E333DB}" dt="2024-06-12T19:32:18.271" v="1223" actId="478"/>
        <pc:sldMkLst>
          <pc:docMk/>
          <pc:sldMk cId="3853878063" sldId="291"/>
        </pc:sldMkLst>
        <pc:spChg chg="mod">
          <ac:chgData name="Ketelyn Medina" userId="4342a56e1256850b" providerId="LiveId" clId="{2792D4A8-A287-4F49-97DE-AF99D7E333DB}" dt="2024-06-12T19:14:21.653" v="1189" actId="1076"/>
          <ac:spMkLst>
            <pc:docMk/>
            <pc:sldMk cId="3853878063" sldId="291"/>
            <ac:spMk id="10" creationId="{D54E57F3-B9A4-6DE6-7445-479A854293A0}"/>
          </ac:spMkLst>
        </pc:spChg>
        <pc:picChg chg="add del mod">
          <ac:chgData name="Ketelyn Medina" userId="4342a56e1256850b" providerId="LiveId" clId="{2792D4A8-A287-4F49-97DE-AF99D7E333DB}" dt="2024-06-12T19:32:18.271" v="1223" actId="478"/>
          <ac:picMkLst>
            <pc:docMk/>
            <pc:sldMk cId="3853878063" sldId="291"/>
            <ac:picMk id="3" creationId="{90C41010-BFBC-4121-CA86-88F022FC634C}"/>
          </ac:picMkLst>
        </pc:picChg>
        <pc:picChg chg="add mod">
          <ac:chgData name="Ketelyn Medina" userId="4342a56e1256850b" providerId="LiveId" clId="{2792D4A8-A287-4F49-97DE-AF99D7E333DB}" dt="2024-06-12T19:31:23.658" v="1205" actId="1076"/>
          <ac:picMkLst>
            <pc:docMk/>
            <pc:sldMk cId="3853878063" sldId="291"/>
            <ac:picMk id="5" creationId="{A1199522-B451-320B-E82E-F17278BD1AB7}"/>
          </ac:picMkLst>
        </pc:picChg>
        <pc:picChg chg="add mod">
          <ac:chgData name="Ketelyn Medina" userId="4342a56e1256850b" providerId="LiveId" clId="{2792D4A8-A287-4F49-97DE-AF99D7E333DB}" dt="2024-06-12T19:32:09.818" v="1221"/>
          <ac:picMkLst>
            <pc:docMk/>
            <pc:sldMk cId="3853878063" sldId="291"/>
            <ac:picMk id="7" creationId="{62469537-CC28-E7B2-0493-EC8A79B74D6A}"/>
          </ac:picMkLst>
        </pc:picChg>
      </pc:sldChg>
    </pc:docChg>
  </pc:docChgLst>
  <pc:docChgLst>
    <pc:chgData name="Ketelyn Medina" userId="4342a56e1256850b" providerId="LiveId" clId="{AC840DD4-3F59-47DF-BDEE-C299164101F7}"/>
    <pc:docChg chg="undo custSel modSld">
      <pc:chgData name="Ketelyn Medina" userId="4342a56e1256850b" providerId="LiveId" clId="{AC840DD4-3F59-47DF-BDEE-C299164101F7}" dt="2024-05-08T22:33:50.671" v="271" actId="1037"/>
      <pc:docMkLst>
        <pc:docMk/>
      </pc:docMkLst>
      <pc:sldChg chg="addSp modSp mod">
        <pc:chgData name="Ketelyn Medina" userId="4342a56e1256850b" providerId="LiveId" clId="{AC840DD4-3F59-47DF-BDEE-C299164101F7}" dt="2024-05-08T22:33:50.671" v="271" actId="1037"/>
        <pc:sldMkLst>
          <pc:docMk/>
          <pc:sldMk cId="3892922605" sldId="262"/>
        </pc:sldMkLst>
        <pc:spChg chg="add mod">
          <ac:chgData name="Ketelyn Medina" userId="4342a56e1256850b" providerId="LiveId" clId="{AC840DD4-3F59-47DF-BDEE-C299164101F7}" dt="2024-05-08T22:33:50.671" v="271" actId="1037"/>
          <ac:spMkLst>
            <pc:docMk/>
            <pc:sldMk cId="3892922605" sldId="262"/>
            <ac:spMk id="3" creationId="{5B0680B7-80E6-3F32-F76D-C9A625D45827}"/>
          </ac:spMkLst>
        </pc:spChg>
        <pc:spChg chg="mod">
          <ac:chgData name="Ketelyn Medina" userId="4342a56e1256850b" providerId="LiveId" clId="{AC840DD4-3F59-47DF-BDEE-C299164101F7}" dt="2024-05-08T22:27:37.004" v="62"/>
          <ac:spMkLst>
            <pc:docMk/>
            <pc:sldMk cId="3892922605" sldId="262"/>
            <ac:spMk id="9" creationId="{2D516681-A543-7554-C0B7-CCE549EED5A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0" creationId="{D54E57F3-B9A4-6DE6-7445-479A854293A0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1" creationId="{D7650939-5152-5970-152A-3D974EF6E6F6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2" creationId="{A60F9D25-9956-6F93-2D02-61B00050286B}"/>
          </ac:spMkLst>
        </pc:spChg>
        <pc:spChg chg="add mod">
          <ac:chgData name="Ketelyn Medina" userId="4342a56e1256850b" providerId="LiveId" clId="{AC840DD4-3F59-47DF-BDEE-C299164101F7}" dt="2024-05-08T22:32:21.209" v="223" actId="1076"/>
          <ac:spMkLst>
            <pc:docMk/>
            <pc:sldMk cId="3892922605" sldId="262"/>
            <ac:spMk id="13" creationId="{2A8DB17D-CD7B-DF52-CB15-79195B2A800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7" creationId="{11C47E1F-B23D-7682-52FA-07B6A5834920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8" creationId="{F9F07B4C-F855-D661-3271-E0F8709A0664}"/>
          </ac:spMkLst>
        </pc:spChg>
        <pc:spChg chg="add mod">
          <ac:chgData name="Ketelyn Medina" userId="4342a56e1256850b" providerId="LiveId" clId="{AC840DD4-3F59-47DF-BDEE-C299164101F7}" dt="2024-05-08T22:31:16.434" v="189" actId="1037"/>
          <ac:spMkLst>
            <pc:docMk/>
            <pc:sldMk cId="3892922605" sldId="262"/>
            <ac:spMk id="20" creationId="{2D7C2FD3-C07E-78A8-3CFA-44B6E75AE4E2}"/>
          </ac:spMkLst>
        </pc:spChg>
        <pc:spChg chg="add mod">
          <ac:chgData name="Ketelyn Medina" userId="4342a56e1256850b" providerId="LiveId" clId="{AC840DD4-3F59-47DF-BDEE-C299164101F7}" dt="2024-05-08T22:29:24.917" v="100" actId="1037"/>
          <ac:spMkLst>
            <pc:docMk/>
            <pc:sldMk cId="3892922605" sldId="262"/>
            <ac:spMk id="21" creationId="{52984A87-30B4-6E8B-5AE0-9805D3A97CF3}"/>
          </ac:spMkLst>
        </pc:spChg>
        <pc:spChg chg="add mod">
          <ac:chgData name="Ketelyn Medina" userId="4342a56e1256850b" providerId="LiveId" clId="{AC840DD4-3F59-47DF-BDEE-C299164101F7}" dt="2024-05-08T22:33:15.605" v="244" actId="1076"/>
          <ac:spMkLst>
            <pc:docMk/>
            <pc:sldMk cId="3892922605" sldId="262"/>
            <ac:spMk id="23" creationId="{490B0D5C-BADC-D40D-1061-78BCF1DB0CCD}"/>
          </ac:spMkLst>
        </pc:spChg>
        <pc:spChg chg="add mod">
          <ac:chgData name="Ketelyn Medina" userId="4342a56e1256850b" providerId="LiveId" clId="{AC840DD4-3F59-47DF-BDEE-C299164101F7}" dt="2024-05-08T22:30:07.631" v="148" actId="1038"/>
          <ac:spMkLst>
            <pc:docMk/>
            <pc:sldMk cId="3892922605" sldId="262"/>
            <ac:spMk id="26" creationId="{D455BD3F-5284-6051-B401-362C067C58B0}"/>
          </ac:spMkLst>
        </pc:spChg>
      </pc:sldChg>
    </pc:docChg>
  </pc:docChgLst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20:38:11.816" v="6235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 modAnim">
        <pc:chgData name="Ketelyn Medina" userId="4342a56e1256850b" providerId="LiveId" clId="{D9E85A92-43FB-436A-B1D2-0C6858F241BF}" dt="2024-05-08T20:38:11.816" v="6235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8T20:26:56.060" v="5697" actId="1076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8T20:26:51.925" v="5696" actId="478"/>
          <ac:spMkLst>
            <pc:docMk/>
            <pc:sldMk cId="794604691" sldId="261"/>
            <ac:spMk id="5" creationId="{5FD85186-3489-EF74-5D36-9CF02FD260A2}"/>
          </ac:spMkLst>
        </pc:spChg>
        <pc:spChg chg="mod topLvl">
          <ac:chgData name="Ketelyn Medina" userId="4342a56e1256850b" providerId="LiveId" clId="{D9E85A92-43FB-436A-B1D2-0C6858F241BF}" dt="2024-05-08T20:36:09.500" v="6202" actId="1076"/>
          <ac:spMkLst>
            <pc:docMk/>
            <pc:sldMk cId="794604691" sldId="261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20:31:44.073" v="5759" actId="20577"/>
          <ac:spMkLst>
            <pc:docMk/>
            <pc:sldMk cId="794604691" sldId="261"/>
            <ac:spMk id="7" creationId="{890034E1-7353-F5D1-6AC1-A78C6EF85196}"/>
          </ac:spMkLst>
        </pc:spChg>
        <pc:spChg chg="add mod">
          <ac:chgData name="Ketelyn Medina" userId="4342a56e1256850b" providerId="LiveId" clId="{D9E85A92-43FB-436A-B1D2-0C6858F241BF}" dt="2024-05-08T20:30:31.232" v="5737" actId="14100"/>
          <ac:spMkLst>
            <pc:docMk/>
            <pc:sldMk cId="794604691" sldId="261"/>
            <ac:spMk id="8" creationId="{B13FD65F-9991-BDA2-1B6A-07674B682928}"/>
          </ac:spMkLst>
        </pc:spChg>
        <pc:spChg chg="add del mod">
          <ac:chgData name="Ketelyn Medina" userId="4342a56e1256850b" providerId="LiveId" clId="{D9E85A92-43FB-436A-B1D2-0C6858F241BF}" dt="2024-05-08T20:35:15.602" v="6157" actId="478"/>
          <ac:spMkLst>
            <pc:docMk/>
            <pc:sldMk cId="794604691" sldId="261"/>
            <ac:spMk id="9" creationId="{C9171D84-172C-96D0-1731-F6E54A1C949F}"/>
          </ac:spMkLst>
        </pc:spChg>
        <pc:spChg chg="add del mod">
          <ac:chgData name="Ketelyn Medina" userId="4342a56e1256850b" providerId="LiveId" clId="{D9E85A92-43FB-436A-B1D2-0C6858F241BF}" dt="2024-05-08T20:35:01.561" v="6151" actId="478"/>
          <ac:spMkLst>
            <pc:docMk/>
            <pc:sldMk cId="794604691" sldId="261"/>
            <ac:spMk id="10" creationId="{7883246D-DA9A-4A04-2DCA-68BCEAAD842D}"/>
          </ac:spMkLst>
        </pc:spChg>
        <pc:spChg chg="add mod">
          <ac:chgData name="Ketelyn Medina" userId="4342a56e1256850b" providerId="LiveId" clId="{D9E85A92-43FB-436A-B1D2-0C6858F241BF}" dt="2024-05-08T20:37:05.095" v="6225" actId="1076"/>
          <ac:spMkLst>
            <pc:docMk/>
            <pc:sldMk cId="794604691" sldId="261"/>
            <ac:spMk id="11" creationId="{C6CA56A7-700F-71BD-F2E2-67321B1AD86D}"/>
          </ac:spMkLst>
        </pc:spChg>
        <pc:spChg chg="add mod">
          <ac:chgData name="Ketelyn Medina" userId="4342a56e1256850b" providerId="LiveId" clId="{D9E85A92-43FB-436A-B1D2-0C6858F241BF}" dt="2024-05-08T20:36:53.577" v="6218" actId="1035"/>
          <ac:spMkLst>
            <pc:docMk/>
            <pc:sldMk cId="794604691" sldId="261"/>
            <ac:spMk id="12" creationId="{B0AAAE6B-3FC5-F0D4-1698-804A7AAEF945}"/>
          </ac:spMkLst>
        </pc:spChg>
        <pc:spChg chg="add mod">
          <ac:chgData name="Ketelyn Medina" userId="4342a56e1256850b" providerId="LiveId" clId="{D9E85A92-43FB-436A-B1D2-0C6858F241BF}" dt="2024-05-08T20:36:44.439" v="6207" actId="1076"/>
          <ac:spMkLst>
            <pc:docMk/>
            <pc:sldMk cId="794604691" sldId="261"/>
            <ac:spMk id="13" creationId="{FB636928-0B8A-312D-4985-0049E3481CA1}"/>
          </ac:spMkLst>
        </pc:spChg>
        <pc:spChg chg="add mod">
          <ac:chgData name="Ketelyn Medina" userId="4342a56e1256850b" providerId="LiveId" clId="{D9E85A92-43FB-436A-B1D2-0C6858F241BF}" dt="2024-05-08T20:35:32.463" v="6159" actId="1076"/>
          <ac:spMkLst>
            <pc:docMk/>
            <pc:sldMk cId="794604691" sldId="261"/>
            <ac:spMk id="14" creationId="{B4C70F88-BFF3-D177-CBF0-93BA7488716C}"/>
          </ac:spMkLst>
        </pc:spChg>
        <pc:spChg chg="add mod">
          <ac:chgData name="Ketelyn Medina" userId="4342a56e1256850b" providerId="LiveId" clId="{D9E85A92-43FB-436A-B1D2-0C6858F241BF}" dt="2024-05-08T20:35:59.033" v="6200" actId="1037"/>
          <ac:spMkLst>
            <pc:docMk/>
            <pc:sldMk cId="794604691" sldId="261"/>
            <ac:spMk id="15" creationId="{5CE673CA-137E-8936-FA7A-ACAE1B153C63}"/>
          </ac:spMkLst>
        </pc:spChg>
        <pc:spChg chg="add mod">
          <ac:chgData name="Ketelyn Medina" userId="4342a56e1256850b" providerId="LiveId" clId="{D9E85A92-43FB-436A-B1D2-0C6858F241BF}" dt="2024-05-08T20:36:30.769" v="6205" actId="1076"/>
          <ac:spMkLst>
            <pc:docMk/>
            <pc:sldMk cId="794604691" sldId="261"/>
            <ac:spMk id="16" creationId="{28678650-30CD-EAE6-1A26-4A854B7E5F07}"/>
          </ac:spMkLst>
        </pc:spChg>
        <pc:spChg chg="add mod">
          <ac:chgData name="Ketelyn Medina" userId="4342a56e1256850b" providerId="LiveId" clId="{D9E85A92-43FB-436A-B1D2-0C6858F241BF}" dt="2024-05-08T20:36:23.261" v="6204" actId="1076"/>
          <ac:spMkLst>
            <pc:docMk/>
            <pc:sldMk cId="794604691" sldId="261"/>
            <ac:spMk id="17" creationId="{BBA986E3-9441-2765-E607-5D5D0C91AC4F}"/>
          </ac:spMkLst>
        </pc:spChg>
        <pc:spChg chg="add mod">
          <ac:chgData name="Ketelyn Medina" userId="4342a56e1256850b" providerId="LiveId" clId="{D9E85A92-43FB-436A-B1D2-0C6858F241BF}" dt="2024-05-08T20:36:17.904" v="6203" actId="1076"/>
          <ac:spMkLst>
            <pc:docMk/>
            <pc:sldMk cId="794604691" sldId="261"/>
            <ac:spMk id="18" creationId="{44B19C0B-EA94-0942-E9BD-08F9C67C974B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8T15:02:24.471" v="4941" actId="271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8T15:00:56.735" v="4923" actId="2711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2:24.471" v="4941" actId="2711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8T15:01:32.248" v="4928" actId="1076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15:02:11.691" v="4939" actId="27636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15:01:56.612" v="4933" actId="2711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8T15:01:11.556" v="4925" actId="403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8T15:01:35.878" v="4929" actId="403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8T15:01:44.336" v="4931" actId="2711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8T15:00:06.686" v="4922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 modCrop">
          <ac:chgData name="Ketelyn Medina" userId="4342a56e1256850b" providerId="LiveId" clId="{D9E85A92-43FB-436A-B1D2-0C6858F241BF}" dt="2024-05-08T14:56:04.869" v="4326" actId="18131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8T20:24:54.990" v="5582" actId="1076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mod modCrop">
          <ac:chgData name="Ketelyn Medina" userId="4342a56e1256850b" providerId="LiveId" clId="{D9E85A92-43FB-436A-B1D2-0C6858F241BF}" dt="2024-05-08T15:06:58.088" v="5253" actId="18131"/>
          <ac:spMkLst>
            <pc:docMk/>
            <pc:sldMk cId="483305557" sldId="263"/>
            <ac:spMk id="3" creationId="{1FFDDB15-655C-49CE-E043-B38408C786D5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9:01.051" v="5297" actId="207"/>
          <ac:spMkLst>
            <pc:docMk/>
            <pc:sldMk cId="483305557" sldId="263"/>
            <ac:spMk id="5" creationId="{3A34CE0C-A8A1-4F63-4C56-6DFC6CD1773E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20:24:49.270" v="5580" actId="1076"/>
          <ac:spMkLst>
            <pc:docMk/>
            <pc:sldMk cId="483305557" sldId="263"/>
            <ac:spMk id="7" creationId="{8712AE70-9601-4D3B-0736-8E07341D67C6}"/>
          </ac:spMkLst>
        </pc:spChg>
        <pc:spChg chg="add mod">
          <ac:chgData name="Ketelyn Medina" userId="4342a56e1256850b" providerId="LiveId" clId="{D9E85A92-43FB-436A-B1D2-0C6858F241BF}" dt="2024-05-08T20:24:54.990" v="5582" actId="1076"/>
          <ac:spMkLst>
            <pc:docMk/>
            <pc:sldMk cId="483305557" sldId="263"/>
            <ac:spMk id="8" creationId="{29FC072E-A708-696D-E9D7-35BBC9A724B7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8T15:03:31.530" v="4954" actId="107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8T15:08:54.852" v="5282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8T19:52:49.850" v="5300" actId="107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8T19:52:49.850" v="5300" actId="1076"/>
          <ac:picMkLst>
            <pc:docMk/>
            <pc:sldMk cId="4220190681" sldId="271"/>
            <ac:picMk id="3" creationId="{BB1A47EE-E9A0-C299-141C-A63E9EB064ED}"/>
          </ac:picMkLst>
        </pc:pic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8T20:22:50.635" v="5578" actId="20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8T20:22:04.457" v="5573" actId="107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  <pc:picChg chg="add mod">
          <ac:chgData name="Ketelyn Medina" userId="4342a56e1256850b" providerId="LiveId" clId="{D9E85A92-43FB-436A-B1D2-0C6858F241BF}" dt="2024-05-08T20:22:50.635" v="5578" actId="207"/>
          <ac:picMkLst>
            <pc:docMk/>
            <pc:sldMk cId="279557264" sldId="277"/>
            <ac:picMk id="5" creationId="{43CE1B2B-8599-C1DA-3476-5A3046E6F0AB}"/>
          </ac:picMkLst>
        </pc:pic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8T19:57:09.316" v="5346" actId="14100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8T19:55:57.445" v="5339" actId="478"/>
          <ac:spMkLst>
            <pc:docMk/>
            <pc:sldMk cId="2998973517" sldId="279"/>
            <ac:spMk id="3" creationId="{0935B23B-3DF7-F8F5-2AE2-AF2E004E5843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8T19:57:09.316" v="5346" actId="14100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8T19:56:29.900" v="5343" actId="12"/>
          <ac:spMkLst>
            <pc:docMk/>
            <pc:sldMk cId="2998973517" sldId="279"/>
            <ac:spMk id="6" creationId="{DD93B890-E1C1-8C9D-604D-FB07781D0002}"/>
          </ac:spMkLst>
        </pc:spChg>
        <pc:spChg chg="add del mod">
          <ac:chgData name="Ketelyn Medina" userId="4342a56e1256850b" providerId="LiveId" clId="{D9E85A92-43FB-436A-B1D2-0C6858F241BF}" dt="2024-05-08T19:56:08.808" v="5340" actId="478"/>
          <ac:spMkLst>
            <pc:docMk/>
            <pc:sldMk cId="2998973517" sldId="279"/>
            <ac:spMk id="7" creationId="{1DD3F93F-5075-A227-FCD1-DE842D1EEAE4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19:59:50.258" v="5404" actId="1035"/>
        <pc:sldMkLst>
          <pc:docMk/>
          <pc:sldMk cId="825561329" sldId="284"/>
        </pc:sldMkLst>
        <pc:spChg chg="mod">
          <ac:chgData name="Ketelyn Medina" userId="4342a56e1256850b" providerId="LiveId" clId="{D9E85A92-43FB-436A-B1D2-0C6858F241BF}" dt="2024-05-08T19:59:50.258" v="5404" actId="1035"/>
          <ac:spMkLst>
            <pc:docMk/>
            <pc:sldMk cId="825561329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19:59:44.473" v="5387" actId="14100"/>
          <ac:spMkLst>
            <pc:docMk/>
            <pc:sldMk cId="825561329" sldId="284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8T19:59:18.830" v="5356" actId="14100"/>
          <ac:spMkLst>
            <pc:docMk/>
            <pc:sldMk cId="825561329" sldId="284"/>
            <ac:spMk id="17" creationId="{107EB484-A1F5-075E-F539-1B494BDE4977}"/>
          </ac:spMkLst>
        </pc:spChg>
      </pc:sldChg>
      <pc:sldChg chg="modSp add del mod">
        <pc:chgData name="Ketelyn Medina" userId="4342a56e1256850b" providerId="LiveId" clId="{D9E85A92-43FB-436A-B1D2-0C6858F241BF}" dt="2024-05-08T19:56:57.374" v="5344" actId="47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addSp modSp add mod">
        <pc:chgData name="Ketelyn Medina" userId="4342a56e1256850b" providerId="LiveId" clId="{D9E85A92-43FB-436A-B1D2-0C6858F241BF}" dt="2024-05-08T20:18:43.886" v="5539" actId="1076"/>
        <pc:sldMkLst>
          <pc:docMk/>
          <pc:sldMk cId="1021899056" sldId="285"/>
        </pc:sldMkLst>
        <pc:spChg chg="mod">
          <ac:chgData name="Ketelyn Medina" userId="4342a56e1256850b" providerId="LiveId" clId="{D9E85A92-43FB-436A-B1D2-0C6858F241BF}" dt="2024-05-08T20:01:01.144" v="5476" actId="1038"/>
          <ac:spMkLst>
            <pc:docMk/>
            <pc:sldMk cId="1021899056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00:56.529" v="5457" actId="14100"/>
          <ac:spMkLst>
            <pc:docMk/>
            <pc:sldMk cId="1021899056" sldId="285"/>
            <ac:spMk id="10" creationId="{D54E57F3-B9A4-6DE6-7445-479A854293A0}"/>
          </ac:spMkLst>
        </pc:sp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3" creationId="{8CE59D50-035A-102A-EBF2-2BB3184D58D5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4" creationId="{EE58D243-7A2B-4675-5906-C83174EE14BF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5" creationId="{F1D20886-6C20-D4FB-02E2-D031CE0C4E4D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6" creationId="{20EBF49B-9324-66DA-C05E-C1CFA39A3622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7" creationId="{FF31B860-FD76-6417-0D57-FB71ADD4FC87}"/>
          </ac:picMkLst>
        </pc:picChg>
      </pc:sldChg>
      <pc:sldChg chg="delSp modSp add del mod">
        <pc:chgData name="Ketelyn Medina" userId="4342a56e1256850b" providerId="LiveId" clId="{D9E85A92-43FB-436A-B1D2-0C6858F241BF}" dt="2024-05-08T19:56:58.996" v="5345" actId="47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  <pc:sldChg chg="addSp modSp add mod">
        <pc:chgData name="Ketelyn Medina" userId="4342a56e1256850b" providerId="LiveId" clId="{D9E85A92-43FB-436A-B1D2-0C6858F241BF}" dt="2024-05-08T20:20:08.967" v="5560" actId="1076"/>
        <pc:sldMkLst>
          <pc:docMk/>
          <pc:sldMk cId="616560122" sldId="286"/>
        </pc:sldMkLst>
        <pc:spChg chg="mod ord">
          <ac:chgData name="Ketelyn Medina" userId="4342a56e1256850b" providerId="LiveId" clId="{D9E85A92-43FB-436A-B1D2-0C6858F241BF}" dt="2024-05-08T20:04:26.730" v="5536" actId="1076"/>
          <ac:spMkLst>
            <pc:docMk/>
            <pc:sldMk cId="616560122" sldId="28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8T20:20:08.967" v="5560" actId="1076"/>
          <ac:spMkLst>
            <pc:docMk/>
            <pc:sldMk cId="616560122" sldId="286"/>
            <ac:spMk id="3" creationId="{3818E17E-0494-D586-150C-558C1756E2BF}"/>
          </ac:spMkLst>
        </pc:spChg>
        <pc:spChg chg="ord">
          <ac:chgData name="Ketelyn Medina" userId="4342a56e1256850b" providerId="LiveId" clId="{D9E85A92-43FB-436A-B1D2-0C6858F241BF}" dt="2024-05-08T20:03:44.826" v="5511" actId="166"/>
          <ac:spMkLst>
            <pc:docMk/>
            <pc:sldMk cId="616560122" sldId="286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20:20:58.889" v="5570" actId="1076"/>
        <pc:sldMkLst>
          <pc:docMk/>
          <pc:sldMk cId="155387058" sldId="287"/>
        </pc:sldMkLst>
        <pc:spChg chg="del">
          <ac:chgData name="Ketelyn Medina" userId="4342a56e1256850b" providerId="LiveId" clId="{D9E85A92-43FB-436A-B1D2-0C6858F241BF}" dt="2024-05-08T20:20:45.025" v="5566" actId="478"/>
          <ac:spMkLst>
            <pc:docMk/>
            <pc:sldMk cId="155387058" sldId="28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20:58.889" v="5570" actId="1076"/>
          <ac:spMkLst>
            <pc:docMk/>
            <pc:sldMk cId="155387058" sldId="287"/>
            <ac:spMk id="3" creationId="{3818E17E-0494-D586-150C-558C1756E2BF}"/>
          </ac:spMkLst>
        </pc:spChg>
        <pc:spChg chg="mod">
          <ac:chgData name="Ketelyn Medina" userId="4342a56e1256850b" providerId="LiveId" clId="{D9E85A92-43FB-436A-B1D2-0C6858F241BF}" dt="2024-05-08T20:20:50.472" v="5569" actId="14100"/>
          <ac:spMkLst>
            <pc:docMk/>
            <pc:sldMk cId="155387058" sldId="287"/>
            <ac:spMk id="10" creationId="{D54E57F3-B9A4-6DE6-7445-479A854293A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12/06/2024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rgbClr val="EDF2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744861" y="2191102"/>
            <a:ext cx="2702277" cy="2475796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300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DOCKER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3" name="Gráfico 2" descr="Lâmpada estrutura de tópicos">
            <a:extLst>
              <a:ext uri="{FF2B5EF4-FFF2-40B4-BE49-F238E27FC236}">
                <a16:creationId xmlns:a16="http://schemas.microsoft.com/office/drawing/2014/main" id="{90C41010-BFBC-4121-CA86-88F022FC6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4074" y="2937074"/>
            <a:ext cx="983851" cy="9838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1199522-B451-320B-E82E-F17278BD1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6" t="3771"/>
          <a:stretch/>
        </p:blipFill>
        <p:spPr>
          <a:xfrm>
            <a:off x="734693" y="-6258294"/>
            <a:ext cx="11236960" cy="5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748823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155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EDF2F4"/>
                </a:solidFill>
              </a:rPr>
              <a:t>INOVAÇÃO</a:t>
            </a:r>
            <a:endParaRPr lang="pt-BR" sz="1200" b="1" dirty="0">
              <a:solidFill>
                <a:srgbClr val="EDF2F4"/>
              </a:solidFill>
            </a:endParaRPr>
          </a:p>
        </p:txBody>
      </p:sp>
      <p:pic>
        <p:nvPicPr>
          <p:cNvPr id="3" name="Gráfico 2" descr="Lâmpada estrutura de tópicos">
            <a:extLst>
              <a:ext uri="{FF2B5EF4-FFF2-40B4-BE49-F238E27FC236}">
                <a16:creationId xmlns:a16="http://schemas.microsoft.com/office/drawing/2014/main" id="{A360CD5A-D02C-ACF3-E918-C4AD9DB85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60670" y="-530039"/>
            <a:ext cx="983851" cy="983851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153447F-319C-F910-8119-C0B818ED3D75}"/>
              </a:ext>
            </a:extLst>
          </p:cNvPr>
          <p:cNvSpPr txBox="1">
            <a:spLocks/>
          </p:cNvSpPr>
          <p:nvPr/>
        </p:nvSpPr>
        <p:spPr>
          <a:xfrm>
            <a:off x="464194" y="1036404"/>
            <a:ext cx="136813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Origem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0B500A4-E3AA-6427-DCE0-4D6591E0C88A}"/>
              </a:ext>
            </a:extLst>
          </p:cNvPr>
          <p:cNvSpPr txBox="1">
            <a:spLocks/>
          </p:cNvSpPr>
          <p:nvPr/>
        </p:nvSpPr>
        <p:spPr>
          <a:xfrm>
            <a:off x="464194" y="2959626"/>
            <a:ext cx="161913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 que usar?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D9B2725-A006-E261-01BB-94677EC3A5FB}"/>
              </a:ext>
            </a:extLst>
          </p:cNvPr>
          <p:cNvSpPr txBox="1">
            <a:spLocks/>
          </p:cNvSpPr>
          <p:nvPr/>
        </p:nvSpPr>
        <p:spPr>
          <a:xfrm>
            <a:off x="5247872" y="2749340"/>
            <a:ext cx="1368130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Vantagens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D422630-FE3A-26FB-BC14-2ABCD247263D}"/>
              </a:ext>
            </a:extLst>
          </p:cNvPr>
          <p:cNvSpPr txBox="1">
            <a:spLocks/>
          </p:cNvSpPr>
          <p:nvPr/>
        </p:nvSpPr>
        <p:spPr>
          <a:xfrm>
            <a:off x="8779825" y="2652405"/>
            <a:ext cx="1599086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Quando usar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4CEC532-4E53-9BC0-FA8C-3D57057BF925}"/>
              </a:ext>
            </a:extLst>
          </p:cNvPr>
          <p:cNvSpPr txBox="1">
            <a:spLocks/>
          </p:cNvSpPr>
          <p:nvPr/>
        </p:nvSpPr>
        <p:spPr>
          <a:xfrm>
            <a:off x="464194" y="1899211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Criado em 1995 por Tatu </a:t>
            </a:r>
            <a:r>
              <a:rPr lang="pt-BR" sz="1600" dirty="0" err="1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Ylönen</a:t>
            </a:r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para garantir segurança na transmissão de dados após incidentes de espionagem.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66D477EA-39C8-542C-E9C5-DAB3CD9255F8}"/>
              </a:ext>
            </a:extLst>
          </p:cNvPr>
          <p:cNvSpPr txBox="1">
            <a:spLocks/>
          </p:cNvSpPr>
          <p:nvPr/>
        </p:nvSpPr>
        <p:spPr>
          <a:xfrm>
            <a:off x="464194" y="3598036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Segurança: Criptografa comunicações.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541E3B38-538D-4A6A-BAF0-1EF24B3FD5D9}"/>
              </a:ext>
            </a:extLst>
          </p:cNvPr>
          <p:cNvSpPr txBox="1">
            <a:spLocks/>
          </p:cNvSpPr>
          <p:nvPr/>
        </p:nvSpPr>
        <p:spPr>
          <a:xfrm>
            <a:off x="464194" y="4105923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Autenticação: Usa chaves públicas.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F807BE5E-6F5C-DACB-3030-CD7D256BA6C2}"/>
              </a:ext>
            </a:extLst>
          </p:cNvPr>
          <p:cNvSpPr txBox="1">
            <a:spLocks/>
          </p:cNvSpPr>
          <p:nvPr/>
        </p:nvSpPr>
        <p:spPr>
          <a:xfrm>
            <a:off x="464194" y="4635364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Integridade: Protege contra alterações nos dados.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CA96A903-4E06-27D3-BC8C-CABC3DEF77A6}"/>
              </a:ext>
            </a:extLst>
          </p:cNvPr>
          <p:cNvSpPr txBox="1">
            <a:spLocks/>
          </p:cNvSpPr>
          <p:nvPr/>
        </p:nvSpPr>
        <p:spPr>
          <a:xfrm>
            <a:off x="464194" y="6132252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Controle de Acesso: Configuração detalhada no servidor.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946ABD35-23EB-35DD-1A3F-2D224335D5C4}"/>
              </a:ext>
            </a:extLst>
          </p:cNvPr>
          <p:cNvSpPr txBox="1">
            <a:spLocks/>
          </p:cNvSpPr>
          <p:nvPr/>
        </p:nvSpPr>
        <p:spPr>
          <a:xfrm>
            <a:off x="464194" y="5407416"/>
            <a:ext cx="404181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Flexibilidade: Para acesso remoto, comandos, transferência de arquivos, e tunelamento seguro.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39411AF-6215-8B09-3DDC-FE96B88912ED}"/>
              </a:ext>
            </a:extLst>
          </p:cNvPr>
          <p:cNvCxnSpPr/>
          <p:nvPr/>
        </p:nvCxnSpPr>
        <p:spPr>
          <a:xfrm>
            <a:off x="0" y="1285739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D4184B1-D5BA-2771-EF7C-6E1864A182C4}"/>
              </a:ext>
            </a:extLst>
          </p:cNvPr>
          <p:cNvCxnSpPr/>
          <p:nvPr/>
        </p:nvCxnSpPr>
        <p:spPr>
          <a:xfrm>
            <a:off x="0" y="3214147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6F66B349-49B9-17F8-EC73-A7A456F29B22}"/>
              </a:ext>
            </a:extLst>
          </p:cNvPr>
          <p:cNvSpPr txBox="1">
            <a:spLocks/>
          </p:cNvSpPr>
          <p:nvPr/>
        </p:nvSpPr>
        <p:spPr>
          <a:xfrm>
            <a:off x="4904548" y="4544243"/>
            <a:ext cx="338346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Criptografia Forte: Dados protegidos com algoritmos avançados.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Autenticação Segura: Mais seguro que senhas.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Versatilidade: Funciona para administração remota e transferência segura de arquivos.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F180B53F-637F-3CFE-ECCF-988917C3CE1D}"/>
              </a:ext>
            </a:extLst>
          </p:cNvPr>
          <p:cNvSpPr txBox="1">
            <a:spLocks/>
          </p:cNvSpPr>
          <p:nvPr/>
        </p:nvSpPr>
        <p:spPr>
          <a:xfrm>
            <a:off x="8834771" y="3765874"/>
            <a:ext cx="2995868" cy="498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Acesso remoto seguro.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Execução de comandos remotamente.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Transferência de arquivos (SCP, SFTP).</a:t>
            </a:r>
          </a:p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Tunelamento seguro.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3AE5DFA0-8F1A-72CC-3E3E-5E09BCEB8DB4}"/>
              </a:ext>
            </a:extLst>
          </p:cNvPr>
          <p:cNvCxnSpPr/>
          <p:nvPr/>
        </p:nvCxnSpPr>
        <p:spPr>
          <a:xfrm>
            <a:off x="4783678" y="2970231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2F01FF7-6C6B-1BCA-FAA3-F4ED8D0E6FD9}"/>
              </a:ext>
            </a:extLst>
          </p:cNvPr>
          <p:cNvCxnSpPr/>
          <p:nvPr/>
        </p:nvCxnSpPr>
        <p:spPr>
          <a:xfrm>
            <a:off x="8315631" y="2848072"/>
            <a:ext cx="464194" cy="0"/>
          </a:xfrm>
          <a:prstGeom prst="straightConnector1">
            <a:avLst/>
          </a:prstGeom>
          <a:ln>
            <a:solidFill>
              <a:srgbClr val="2222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814602" y="360373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800156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11055510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15095056" y="7830585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15083787" y="7199850"/>
            <a:ext cx="4405867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38697" y="2858711"/>
            <a:ext cx="855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EDF2F4"/>
                </a:solidFill>
              </a:rPr>
              <a:t>APRENDIZADOS DA EQUIPE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6F6607F-568B-91A4-B79F-89864F9D60BD}"/>
              </a:ext>
            </a:extLst>
          </p:cNvPr>
          <p:cNvSpPr txBox="1">
            <a:spLocks/>
          </p:cNvSpPr>
          <p:nvPr/>
        </p:nvSpPr>
        <p:spPr>
          <a:xfrm>
            <a:off x="15079988" y="8464203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E547749-77A2-6F5E-B9B6-73A550D7F3D9}"/>
              </a:ext>
            </a:extLst>
          </p:cNvPr>
          <p:cNvSpPr txBox="1">
            <a:spLocks/>
          </p:cNvSpPr>
          <p:nvPr/>
        </p:nvSpPr>
        <p:spPr>
          <a:xfrm>
            <a:off x="15095056" y="909782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ACBFE22-14E4-6A13-FE6D-7340273A45C4}"/>
              </a:ext>
            </a:extLst>
          </p:cNvPr>
          <p:cNvSpPr txBox="1">
            <a:spLocks/>
          </p:cNvSpPr>
          <p:nvPr/>
        </p:nvSpPr>
        <p:spPr>
          <a:xfrm>
            <a:off x="15095056" y="6563349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DC66468-E9E2-853C-0ADE-07267D92628F}"/>
              </a:ext>
            </a:extLst>
          </p:cNvPr>
          <p:cNvSpPr txBox="1">
            <a:spLocks/>
          </p:cNvSpPr>
          <p:nvPr/>
        </p:nvSpPr>
        <p:spPr>
          <a:xfrm>
            <a:off x="15079988" y="5926848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47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36852" y="287215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3884246"/>
            <a:ext cx="15829681" cy="4970194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56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005532" y="159011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Picture 2" descr="Voke | LinkedIn">
            <a:extLst>
              <a:ext uri="{FF2B5EF4-FFF2-40B4-BE49-F238E27FC236}">
                <a16:creationId xmlns:a16="http://schemas.microsoft.com/office/drawing/2014/main" id="{8CE59D50-035A-102A-EBF2-2BB3184D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" y="3321005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8.TECH | LinkedIn">
            <a:extLst>
              <a:ext uri="{FF2B5EF4-FFF2-40B4-BE49-F238E27FC236}">
                <a16:creationId xmlns:a16="http://schemas.microsoft.com/office/drawing/2014/main" id="{EE58D243-7A2B-4675-5906-C83174EE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14" y="4992656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efanini Brasil">
            <a:extLst>
              <a:ext uri="{FF2B5EF4-FFF2-40B4-BE49-F238E27FC236}">
                <a16:creationId xmlns:a16="http://schemas.microsoft.com/office/drawing/2014/main" id="{F1D20886-6C20-D4FB-02E2-D031CE0C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66" y="3337235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appi">
            <a:extLst>
              <a:ext uri="{FF2B5EF4-FFF2-40B4-BE49-F238E27FC236}">
                <a16:creationId xmlns:a16="http://schemas.microsoft.com/office/drawing/2014/main" id="{20EBF49B-9324-66DA-C05E-C1CFA39A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42" y="5017487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LFA Sistemas de Gestão - YouTube">
            <a:extLst>
              <a:ext uri="{FF2B5EF4-FFF2-40B4-BE49-F238E27FC236}">
                <a16:creationId xmlns:a16="http://schemas.microsoft.com/office/drawing/2014/main" id="{FF31B860-FD76-6417-0D57-FB71ADD4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323" y="3337235"/>
            <a:ext cx="1130023" cy="11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9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157581" y="520044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MUITO OBRIGADA!!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3157581" y="1174740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22223B"/>
                </a:solidFill>
              </a:rPr>
              <a:t>NETMED</a:t>
            </a:r>
            <a:endParaRPr lang="pt-BR" sz="14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6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3B">
              <a:alpha val="60000"/>
            </a:srgb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95535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rgbClr val="EDF2F4"/>
                </a:solidFill>
              </a:rPr>
              <a:t>NET</a:t>
            </a:r>
            <a:r>
              <a:rPr lang="pt-BR" sz="8000" dirty="0">
                <a:solidFill>
                  <a:srgbClr val="C6E3EF"/>
                </a:solidFill>
              </a:rPr>
              <a:t>MED</a:t>
            </a:r>
            <a:endParaRPr lang="pt-BR" sz="2800" dirty="0">
              <a:solidFill>
                <a:srgbClr val="C6E3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653143"/>
            <a:ext cx="15829681" cy="9507583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2948725" y="2809503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NETMED</a:t>
            </a:r>
            <a:endParaRPr lang="pt-BR" sz="1400" b="1" dirty="0">
              <a:solidFill>
                <a:srgbClr val="EDF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1831" y="832996"/>
            <a:ext cx="308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ÁREA DE ATENDIMENTO EM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207236" y="2740264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650240" y="3429001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Acolhimento.</a:t>
            </a:r>
          </a:p>
        </p:txBody>
      </p:sp>
      <p:sp>
        <p:nvSpPr>
          <p:cNvPr id="11" name="Google Shape;149;p24">
            <a:extLst>
              <a:ext uri="{FF2B5EF4-FFF2-40B4-BE49-F238E27FC236}">
                <a16:creationId xmlns:a16="http://schemas.microsoft.com/office/drawing/2014/main" id="{C6CA56A7-700F-71BD-F2E2-67321B1AD86D}"/>
              </a:ext>
            </a:extLst>
          </p:cNvPr>
          <p:cNvSpPr txBox="1">
            <a:spLocks/>
          </p:cNvSpPr>
          <p:nvPr/>
        </p:nvSpPr>
        <p:spPr>
          <a:xfrm>
            <a:off x="1637301" y="5216730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627141" y="460547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informações.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627141" y="3827114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6361388" y="2673476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CF2942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CF2942"/>
              </a:solidFill>
              <a:latin typeface="Zen Dots"/>
            </a:endParaRPr>
          </a:p>
        </p:txBody>
      </p:sp>
      <p:sp>
        <p:nvSpPr>
          <p:cNvPr id="15" name="Google Shape;149;p24">
            <a:extLst>
              <a:ext uri="{FF2B5EF4-FFF2-40B4-BE49-F238E27FC236}">
                <a16:creationId xmlns:a16="http://schemas.microsoft.com/office/drawing/2014/main" id="{5CE673CA-137E-8936-FA7A-ACAE1B153C63}"/>
              </a:ext>
            </a:extLst>
          </p:cNvPr>
          <p:cNvSpPr txBox="1">
            <a:spLocks/>
          </p:cNvSpPr>
          <p:nvPr/>
        </p:nvSpPr>
        <p:spPr>
          <a:xfrm>
            <a:off x="7764200" y="3271780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16" name="Google Shape;149;p24">
            <a:extLst>
              <a:ext uri="{FF2B5EF4-FFF2-40B4-BE49-F238E27FC236}">
                <a16:creationId xmlns:a16="http://schemas.microsoft.com/office/drawing/2014/main" id="{28678650-30CD-EAE6-1A26-4A854B7E5F07}"/>
              </a:ext>
            </a:extLst>
          </p:cNvPr>
          <p:cNvSpPr txBox="1">
            <a:spLocks/>
          </p:cNvSpPr>
          <p:nvPr/>
        </p:nvSpPr>
        <p:spPr>
          <a:xfrm>
            <a:off x="7764200" y="5188942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7" name="Google Shape;149;p24">
            <a:extLst>
              <a:ext uri="{FF2B5EF4-FFF2-40B4-BE49-F238E27FC236}">
                <a16:creationId xmlns:a16="http://schemas.microsoft.com/office/drawing/2014/main" id="{BBA986E3-9441-2765-E607-5D5D0C91AC4F}"/>
              </a:ext>
            </a:extLst>
          </p:cNvPr>
          <p:cNvSpPr txBox="1">
            <a:spLocks/>
          </p:cNvSpPr>
          <p:nvPr/>
        </p:nvSpPr>
        <p:spPr>
          <a:xfrm>
            <a:off x="7787299" y="4555231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18" name="Google Shape;149;p24">
            <a:extLst>
              <a:ext uri="{FF2B5EF4-FFF2-40B4-BE49-F238E27FC236}">
                <a16:creationId xmlns:a16="http://schemas.microsoft.com/office/drawing/2014/main" id="{44B19C0B-EA94-0942-E9BD-08F9C67C974B}"/>
              </a:ext>
            </a:extLst>
          </p:cNvPr>
          <p:cNvSpPr txBox="1">
            <a:spLocks/>
          </p:cNvSpPr>
          <p:nvPr/>
        </p:nvSpPr>
        <p:spPr>
          <a:xfrm>
            <a:off x="7764200" y="3867229"/>
            <a:ext cx="3731116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9090706" y="192916"/>
            <a:ext cx="3088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Solução de Negócio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420596" y="-2836713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406400" y="10219495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Acolhimento.</a:t>
            </a:r>
          </a:p>
        </p:txBody>
      </p:sp>
      <p:sp>
        <p:nvSpPr>
          <p:cNvPr id="11" name="Google Shape;149;p24">
            <a:extLst>
              <a:ext uri="{FF2B5EF4-FFF2-40B4-BE49-F238E27FC236}">
                <a16:creationId xmlns:a16="http://schemas.microsoft.com/office/drawing/2014/main" id="{C6CA56A7-700F-71BD-F2E2-67321B1AD86D}"/>
              </a:ext>
            </a:extLst>
          </p:cNvPr>
          <p:cNvSpPr txBox="1">
            <a:spLocks/>
          </p:cNvSpPr>
          <p:nvPr/>
        </p:nvSpPr>
        <p:spPr>
          <a:xfrm>
            <a:off x="1383301" y="12007224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383301" y="11395967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informações.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383301" y="10617608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6574748" y="-2903501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15" name="Google Shape;149;p24">
            <a:extLst>
              <a:ext uri="{FF2B5EF4-FFF2-40B4-BE49-F238E27FC236}">
                <a16:creationId xmlns:a16="http://schemas.microsoft.com/office/drawing/2014/main" id="{5CE673CA-137E-8936-FA7A-ACAE1B153C63}"/>
              </a:ext>
            </a:extLst>
          </p:cNvPr>
          <p:cNvSpPr txBox="1">
            <a:spLocks/>
          </p:cNvSpPr>
          <p:nvPr/>
        </p:nvSpPr>
        <p:spPr>
          <a:xfrm>
            <a:off x="7520360" y="10062274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16" name="Google Shape;149;p24">
            <a:extLst>
              <a:ext uri="{FF2B5EF4-FFF2-40B4-BE49-F238E27FC236}">
                <a16:creationId xmlns:a16="http://schemas.microsoft.com/office/drawing/2014/main" id="{28678650-30CD-EAE6-1A26-4A854B7E5F07}"/>
              </a:ext>
            </a:extLst>
          </p:cNvPr>
          <p:cNvSpPr txBox="1">
            <a:spLocks/>
          </p:cNvSpPr>
          <p:nvPr/>
        </p:nvSpPr>
        <p:spPr>
          <a:xfrm>
            <a:off x="7520360" y="11979436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7" name="Google Shape;149;p24">
            <a:extLst>
              <a:ext uri="{FF2B5EF4-FFF2-40B4-BE49-F238E27FC236}">
                <a16:creationId xmlns:a16="http://schemas.microsoft.com/office/drawing/2014/main" id="{BBA986E3-9441-2765-E607-5D5D0C91AC4F}"/>
              </a:ext>
            </a:extLst>
          </p:cNvPr>
          <p:cNvSpPr txBox="1">
            <a:spLocks/>
          </p:cNvSpPr>
          <p:nvPr/>
        </p:nvSpPr>
        <p:spPr>
          <a:xfrm>
            <a:off x="7543459" y="11345725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18" name="Google Shape;149;p24">
            <a:extLst>
              <a:ext uri="{FF2B5EF4-FFF2-40B4-BE49-F238E27FC236}">
                <a16:creationId xmlns:a16="http://schemas.microsoft.com/office/drawing/2014/main" id="{44B19C0B-EA94-0942-E9BD-08F9C67C974B}"/>
              </a:ext>
            </a:extLst>
          </p:cNvPr>
          <p:cNvSpPr txBox="1">
            <a:spLocks/>
          </p:cNvSpPr>
          <p:nvPr/>
        </p:nvSpPr>
        <p:spPr>
          <a:xfrm>
            <a:off x="7520360" y="10657723"/>
            <a:ext cx="3731116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pic>
        <p:nvPicPr>
          <p:cNvPr id="19" name="Imagem 1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3210707-0FE8-5CDA-8846-39558FB2B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17162" r="11584" b="17926"/>
          <a:stretch/>
        </p:blipFill>
        <p:spPr>
          <a:xfrm>
            <a:off x="-336271" y="615468"/>
            <a:ext cx="12864541" cy="60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2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971486" y="3105834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22223B"/>
                </a:solidFill>
              </a:rPr>
              <a:t>EQUIPE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420596" y="-2836713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406400" y="10219495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Acolhimento.</a:t>
            </a:r>
          </a:p>
        </p:txBody>
      </p:sp>
      <p:sp>
        <p:nvSpPr>
          <p:cNvPr id="11" name="Google Shape;149;p24">
            <a:extLst>
              <a:ext uri="{FF2B5EF4-FFF2-40B4-BE49-F238E27FC236}">
                <a16:creationId xmlns:a16="http://schemas.microsoft.com/office/drawing/2014/main" id="{C6CA56A7-700F-71BD-F2E2-67321B1AD86D}"/>
              </a:ext>
            </a:extLst>
          </p:cNvPr>
          <p:cNvSpPr txBox="1">
            <a:spLocks/>
          </p:cNvSpPr>
          <p:nvPr/>
        </p:nvSpPr>
        <p:spPr>
          <a:xfrm>
            <a:off x="1383301" y="12007224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383301" y="11395967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informações.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383301" y="10617608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6574748" y="-2903501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15" name="Google Shape;149;p24">
            <a:extLst>
              <a:ext uri="{FF2B5EF4-FFF2-40B4-BE49-F238E27FC236}">
                <a16:creationId xmlns:a16="http://schemas.microsoft.com/office/drawing/2014/main" id="{5CE673CA-137E-8936-FA7A-ACAE1B153C63}"/>
              </a:ext>
            </a:extLst>
          </p:cNvPr>
          <p:cNvSpPr txBox="1">
            <a:spLocks/>
          </p:cNvSpPr>
          <p:nvPr/>
        </p:nvSpPr>
        <p:spPr>
          <a:xfrm>
            <a:off x="7520360" y="10062274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16" name="Google Shape;149;p24">
            <a:extLst>
              <a:ext uri="{FF2B5EF4-FFF2-40B4-BE49-F238E27FC236}">
                <a16:creationId xmlns:a16="http://schemas.microsoft.com/office/drawing/2014/main" id="{28678650-30CD-EAE6-1A26-4A854B7E5F07}"/>
              </a:ext>
            </a:extLst>
          </p:cNvPr>
          <p:cNvSpPr txBox="1">
            <a:spLocks/>
          </p:cNvSpPr>
          <p:nvPr/>
        </p:nvSpPr>
        <p:spPr>
          <a:xfrm>
            <a:off x="7520360" y="11979436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7" name="Google Shape;149;p24">
            <a:extLst>
              <a:ext uri="{FF2B5EF4-FFF2-40B4-BE49-F238E27FC236}">
                <a16:creationId xmlns:a16="http://schemas.microsoft.com/office/drawing/2014/main" id="{BBA986E3-9441-2765-E607-5D5D0C91AC4F}"/>
              </a:ext>
            </a:extLst>
          </p:cNvPr>
          <p:cNvSpPr txBox="1">
            <a:spLocks/>
          </p:cNvSpPr>
          <p:nvPr/>
        </p:nvSpPr>
        <p:spPr>
          <a:xfrm>
            <a:off x="7543459" y="11345725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18" name="Google Shape;149;p24">
            <a:extLst>
              <a:ext uri="{FF2B5EF4-FFF2-40B4-BE49-F238E27FC236}">
                <a16:creationId xmlns:a16="http://schemas.microsoft.com/office/drawing/2014/main" id="{44B19C0B-EA94-0942-E9BD-08F9C67C974B}"/>
              </a:ext>
            </a:extLst>
          </p:cNvPr>
          <p:cNvSpPr txBox="1">
            <a:spLocks/>
          </p:cNvSpPr>
          <p:nvPr/>
        </p:nvSpPr>
        <p:spPr>
          <a:xfrm>
            <a:off x="7520360" y="10657723"/>
            <a:ext cx="3731116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FC0FAFE-70E3-34F7-C770-875E014F6C67}"/>
              </a:ext>
            </a:extLst>
          </p:cNvPr>
          <p:cNvGrpSpPr/>
          <p:nvPr/>
        </p:nvGrpSpPr>
        <p:grpSpPr>
          <a:xfrm>
            <a:off x="4714341" y="2588270"/>
            <a:ext cx="6503859" cy="3801753"/>
            <a:chOff x="4714341" y="2588270"/>
            <a:chExt cx="6503859" cy="38017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0CE84FF-F20D-BE14-88FD-88A03D27DE68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FF8B0F14-6182-9A22-8B49-57EB8DD5AD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D24A51A4-8473-3EA0-83DB-65327E0776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Matteus</a:t>
                </a:r>
              </a:p>
            </p:txBody>
          </p:sp>
          <p:sp>
            <p:nvSpPr>
              <p:cNvPr id="25" name="Título 1">
                <a:extLst>
                  <a:ext uri="{FF2B5EF4-FFF2-40B4-BE49-F238E27FC236}">
                    <a16:creationId xmlns:a16="http://schemas.microsoft.com/office/drawing/2014/main" id="{44123F47-9D41-4A5C-CCA4-EEE4A72336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493520A-8F36-942D-8FB4-4C72CB1AC7EA}"/>
                </a:ext>
              </a:extLst>
            </p:cNvPr>
            <p:cNvGrpSpPr/>
            <p:nvPr/>
          </p:nvGrpSpPr>
          <p:grpSpPr>
            <a:xfrm>
              <a:off x="4714341" y="2588270"/>
              <a:ext cx="6503172" cy="382327"/>
              <a:chOff x="4714341" y="2588270"/>
              <a:chExt cx="6503172" cy="382327"/>
            </a:xfrm>
          </p:grpSpPr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F12C0E1E-0CE6-A655-B441-242BDD54A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21" name="Título 1">
                <a:extLst>
                  <a:ext uri="{FF2B5EF4-FFF2-40B4-BE49-F238E27FC236}">
                    <a16:creationId xmlns:a16="http://schemas.microsoft.com/office/drawing/2014/main" id="{64B9C6F0-A101-9996-3959-4ACE99597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22" name="Título 1">
                <a:extLst>
                  <a:ext uri="{FF2B5EF4-FFF2-40B4-BE49-F238E27FC236}">
                    <a16:creationId xmlns:a16="http://schemas.microsoft.com/office/drawing/2014/main" id="{700A9ADA-3509-B2F1-52C2-74492252A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600994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 err="1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Kaiqui</a:t>
                </a:r>
                <a:endParaRPr lang="pt-BR" sz="1400" b="1" dirty="0">
                  <a:solidFill>
                    <a:srgbClr val="22223B"/>
                  </a:solidFill>
                  <a:latin typeface="+mn-lt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E4D3BE6-E8FD-D7F6-1112-78F84BDCE74A}"/>
              </a:ext>
            </a:extLst>
          </p:cNvPr>
          <p:cNvGrpSpPr/>
          <p:nvPr/>
        </p:nvGrpSpPr>
        <p:grpSpPr>
          <a:xfrm>
            <a:off x="4089733" y="206221"/>
            <a:ext cx="7649213" cy="5667004"/>
            <a:chOff x="4089733" y="185901"/>
            <a:chExt cx="7649213" cy="5667004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F7D65AE-C168-9E96-FC84-909BC8CCDAB1}"/>
                </a:ext>
              </a:extLst>
            </p:cNvPr>
            <p:cNvSpPr/>
            <p:nvPr/>
          </p:nvSpPr>
          <p:spPr>
            <a:xfrm>
              <a:off x="4089734" y="20905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F12954CE-0939-340D-6C19-3152792DB12E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574"/>
                        </a14:imgEffect>
                        <a14:imgEffect>
                          <a14:saturation sat="1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779" t="-40328" r="-26506" b="-92408"/>
              </a:stretch>
            </a:blip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377F348E-D15E-56D2-EA62-092CF2CBB54B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3FC8A81B-682B-DCE3-D932-CF0C3048894A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593E82DB-4F3D-379F-BB91-274F5EBA945C}"/>
                </a:ext>
              </a:extLst>
            </p:cNvPr>
            <p:cNvSpPr/>
            <p:nvPr/>
          </p:nvSpPr>
          <p:spPr>
            <a:xfrm>
              <a:off x="9555862" y="18590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F25132DA-0C1C-4E71-7D62-CE15524F42E7}"/>
                </a:ext>
              </a:extLst>
            </p:cNvPr>
            <p:cNvSpPr/>
            <p:nvPr/>
          </p:nvSpPr>
          <p:spPr>
            <a:xfrm>
              <a:off x="6808492" y="210805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9"/>
              <a:stretch>
                <a:fillRect t="-11032" b="-11032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3" name="Título 1">
            <a:extLst>
              <a:ext uri="{FF2B5EF4-FFF2-40B4-BE49-F238E27FC236}">
                <a16:creationId xmlns:a16="http://schemas.microsoft.com/office/drawing/2014/main" id="{69B9F3DF-B241-4CCE-7F98-5D5FF867513A}"/>
              </a:ext>
            </a:extLst>
          </p:cNvPr>
          <p:cNvSpPr txBox="1">
            <a:spLocks/>
          </p:cNvSpPr>
          <p:nvPr/>
        </p:nvSpPr>
        <p:spPr>
          <a:xfrm>
            <a:off x="4658806" y="2826494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BACK-END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8080C959-744A-49FB-44E9-886C81C2FAEA}"/>
              </a:ext>
            </a:extLst>
          </p:cNvPr>
          <p:cNvSpPr txBox="1">
            <a:spLocks/>
          </p:cNvSpPr>
          <p:nvPr/>
        </p:nvSpPr>
        <p:spPr>
          <a:xfrm>
            <a:off x="7173040" y="2832746"/>
            <a:ext cx="1341598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5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PRODUCT OWNER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089CBD70-3D8E-1D81-37F8-33E362C32597}"/>
              </a:ext>
            </a:extLst>
          </p:cNvPr>
          <p:cNvSpPr txBox="1">
            <a:spLocks/>
          </p:cNvSpPr>
          <p:nvPr/>
        </p:nvSpPr>
        <p:spPr>
          <a:xfrm>
            <a:off x="10009238" y="2858882"/>
            <a:ext cx="1455173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INFRAESTRUTURA</a:t>
            </a: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C26D4E77-62A3-56CA-C474-B7C6BFF6EEB8}"/>
              </a:ext>
            </a:extLst>
          </p:cNvPr>
          <p:cNvSpPr txBox="1">
            <a:spLocks/>
          </p:cNvSpPr>
          <p:nvPr/>
        </p:nvSpPr>
        <p:spPr>
          <a:xfrm>
            <a:off x="4656348" y="6297766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FRONT-END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03DD9438-5F09-502C-8008-FA6AF28D2FBA}"/>
              </a:ext>
            </a:extLst>
          </p:cNvPr>
          <p:cNvSpPr txBox="1">
            <a:spLocks/>
          </p:cNvSpPr>
          <p:nvPr/>
        </p:nvSpPr>
        <p:spPr>
          <a:xfrm>
            <a:off x="7419918" y="6297766"/>
            <a:ext cx="11495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FULL-STACK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01BF4932-32E6-8F4D-1E70-2BBD380F579D}"/>
              </a:ext>
            </a:extLst>
          </p:cNvPr>
          <p:cNvSpPr txBox="1">
            <a:spLocks/>
          </p:cNvSpPr>
          <p:nvPr/>
        </p:nvSpPr>
        <p:spPr>
          <a:xfrm>
            <a:off x="10059535" y="6297766"/>
            <a:ext cx="12967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SCRUM MASTER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6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44884"/>
            <a:ext cx="13482458" cy="432913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40679" y="3105834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986027" y="1443312"/>
            <a:ext cx="2435598" cy="332504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50E678C-F3AF-DAC6-7F00-826FD589BBEB}"/>
              </a:ext>
            </a:extLst>
          </p:cNvPr>
          <p:cNvSpPr/>
          <p:nvPr/>
        </p:nvSpPr>
        <p:spPr>
          <a:xfrm>
            <a:off x="986026" y="1443312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3660403" y="285564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12AE70-9601-4D3B-0736-8E07341D67C6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986024" y="143647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59" y="2090494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 Planner icon PNG and SVG Vector Free Download">
            <a:extLst>
              <a:ext uri="{FF2B5EF4-FFF2-40B4-BE49-F238E27FC236}">
                <a16:creationId xmlns:a16="http://schemas.microsoft.com/office/drawing/2014/main" id="{9324C554-A230-402F-EF13-9CEA83BA0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52" y="3441450"/>
            <a:ext cx="944219" cy="10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 Microsoft OneNote – Logos PNG">
            <a:extLst>
              <a:ext uri="{FF2B5EF4-FFF2-40B4-BE49-F238E27FC236}">
                <a16:creationId xmlns:a16="http://schemas.microsoft.com/office/drawing/2014/main" id="{AD474E16-3F62-BEA8-0B4B-F9DC21AB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024" y="3289951"/>
            <a:ext cx="1252118" cy="12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niatura do logotipo da Figma PNG transparente - StickPNG">
            <a:extLst>
              <a:ext uri="{FF2B5EF4-FFF2-40B4-BE49-F238E27FC236}">
                <a16:creationId xmlns:a16="http://schemas.microsoft.com/office/drawing/2014/main" id="{10CC30F3-9EDF-3A6E-412C-7A389452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18" y="4723722"/>
            <a:ext cx="1065244" cy="10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CF2942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271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541850B-EAE7-127D-543B-56019616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" t="3771"/>
          <a:stretch/>
        </p:blipFill>
        <p:spPr>
          <a:xfrm>
            <a:off x="477520" y="831727"/>
            <a:ext cx="11236960" cy="58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383</Words>
  <Application>Microsoft Office PowerPoint</Application>
  <PresentationFormat>Widescreen</PresentationFormat>
  <Paragraphs>100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Verdana</vt:lpstr>
      <vt:lpstr>Zen Dots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KETELYN MEDINA MARTINS .</cp:lastModifiedBy>
  <cp:revision>2</cp:revision>
  <dcterms:created xsi:type="dcterms:W3CDTF">2024-05-07T04:16:27Z</dcterms:created>
  <dcterms:modified xsi:type="dcterms:W3CDTF">2024-06-12T20:12:52Z</dcterms:modified>
</cp:coreProperties>
</file>